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19/12/23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00243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132,039</a:t>
                      </a:r>
                      <a:endParaRPr lang="en-US" sz="1600" b="0" u="none" strike="noStrike" kern="1200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12,3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71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9,2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158,842</a:t>
                      </a:r>
                      <a:r>
                        <a:rPr lang="en-US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300,142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132,239</a:t>
                      </a:r>
                      <a:endParaRPr lang="en-US" sz="1600" b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(11,21</a:t>
                      </a:r>
                      <a:r>
                        <a:rPr lang="ru-RU" sz="1600" b="0" u="none" strike="noStrike" dirty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3,778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140,820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286,837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0" y="-20982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ՀՈՒՆՎԱՐ–ՆՈՅԵՄԲԵՐ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9010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88.0%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84.9%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1" name="Up Arrow 5">
            <a:extLst>
              <a:ext uri="{FF2B5EF4-FFF2-40B4-BE49-F238E27FC236}">
                <a16:creationId xmlns:a16="http://schemas.microsoft.com/office/drawing/2014/main" id="{E4086A61-FDFC-9BD4-3FC0-E09CB4B2E1D4}"/>
              </a:ext>
            </a:extLst>
          </p:cNvPr>
          <p:cNvSpPr/>
          <p:nvPr/>
        </p:nvSpPr>
        <p:spPr>
          <a:xfrm rot="10800000">
            <a:off x="5091760" y="5356372"/>
            <a:ext cx="276876" cy="42097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>
            <a:off x="8977960" y="5356372"/>
            <a:ext cx="276876" cy="42097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5">
            <a:extLst>
              <a:ext uri="{FF2B5EF4-FFF2-40B4-BE49-F238E27FC236}">
                <a16:creationId xmlns:a16="http://schemas.microsoft.com/office/drawing/2014/main" id="{2A28EA71-59E0-20A0-7B70-CA1665414EB8}"/>
              </a:ext>
            </a:extLst>
          </p:cNvPr>
          <p:cNvSpPr/>
          <p:nvPr/>
        </p:nvSpPr>
        <p:spPr>
          <a:xfrm>
            <a:off x="2124852" y="5356372"/>
            <a:ext cx="276876" cy="42097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6327</TotalTime>
  <Words>76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195</cp:revision>
  <dcterms:created xsi:type="dcterms:W3CDTF">2022-11-19T11:42:20Z</dcterms:created>
  <dcterms:modified xsi:type="dcterms:W3CDTF">2023-12-19T07:34:39Z</dcterms:modified>
</cp:coreProperties>
</file>