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0"/>
  </p:notesMasterIdLst>
  <p:sldIdLst>
    <p:sldId id="256" r:id="rId2"/>
    <p:sldId id="257" r:id="rId3"/>
    <p:sldId id="260" r:id="rId4"/>
    <p:sldId id="262" r:id="rId5"/>
    <p:sldId id="263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2AAAE-02E3-44CD-97C8-80FCD2142F9C}" type="doc">
      <dgm:prSet loTypeId="urn:microsoft.com/office/officeart/2005/8/layout/hProcess9" loCatId="process" qsTypeId="urn:microsoft.com/office/officeart/2005/8/quickstyle/3d1" qsCatId="3D" csTypeId="urn:microsoft.com/office/officeart/2005/8/colors/colorful2" csCatId="colorful" phldr="1"/>
      <dgm:spPr/>
    </dgm:pt>
    <dgm:pt modelId="{E4941FDB-A1DB-448F-B554-603AAB933087}">
      <dgm:prSet phldrT="[Text]" custT="1"/>
      <dgm:spPr/>
      <dgm:t>
        <a:bodyPr/>
        <a:lstStyle/>
        <a:p>
          <a:r>
            <a:rPr lang="hy-AM" sz="1800" kern="1200" dirty="0">
              <a:latin typeface="Comic Sans MS" panose="030F0702030302020204" pitchFamily="66" charset="0"/>
            </a:rPr>
            <a:t>ՀՀ-ում 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2008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թ․ Պետական ծախսերի և ֆինանսական հաշվետվողականության 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(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ՊԾՖՀ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)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 առաջին   գնահատում</a:t>
          </a:r>
          <a:endParaRPr lang="en-US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FCAF6C91-35BE-4778-8969-E25372B234CE}" type="parTrans" cxnId="{8D19E832-5E8C-43FE-834F-2C9A51AF9495}">
      <dgm:prSet/>
      <dgm:spPr/>
      <dgm:t>
        <a:bodyPr/>
        <a:lstStyle/>
        <a:p>
          <a:endParaRPr lang="en-US"/>
        </a:p>
      </dgm:t>
    </dgm:pt>
    <dgm:pt modelId="{2DD1FE02-F947-4BB0-9616-E17C15429CEE}" type="sibTrans" cxnId="{8D19E832-5E8C-43FE-834F-2C9A51AF9495}">
      <dgm:prSet/>
      <dgm:spPr/>
      <dgm:t>
        <a:bodyPr/>
        <a:lstStyle/>
        <a:p>
          <a:endParaRPr lang="en-US"/>
        </a:p>
      </dgm:t>
    </dgm:pt>
    <dgm:pt modelId="{9B8766F3-CBE7-4F4F-ACA8-7223B1BA6D41}">
      <dgm:prSet phldrT="[Text]" custT="1"/>
      <dgm:spPr/>
      <dgm:t>
        <a:bodyPr anchor="t"/>
        <a:lstStyle/>
        <a:p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ՊԾՖՀ գնահատման արդյունքների հիման վրա  &lt;&lt;Պետական ֆինանսերի կառավարման համակարգի բարեփոխումների ռազմավարության&gt;&gt; ընդունում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 (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ՀՀ կառավարության 28․10․201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0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թ․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N 42 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արձանագրային որոշում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)</a:t>
          </a:r>
        </a:p>
      </dgm:t>
    </dgm:pt>
    <dgm:pt modelId="{3A3C3C85-8E26-4EB8-8451-FA980B1E7BE5}" type="parTrans" cxnId="{F85F0B3D-5B73-4D4B-BF78-F1D7C911373C}">
      <dgm:prSet/>
      <dgm:spPr/>
      <dgm:t>
        <a:bodyPr/>
        <a:lstStyle/>
        <a:p>
          <a:endParaRPr lang="en-US"/>
        </a:p>
      </dgm:t>
    </dgm:pt>
    <dgm:pt modelId="{41BD7F61-EAF1-4C3E-A1A4-6C6E69B6AF87}" type="sibTrans" cxnId="{F85F0B3D-5B73-4D4B-BF78-F1D7C911373C}">
      <dgm:prSet/>
      <dgm:spPr/>
      <dgm:t>
        <a:bodyPr/>
        <a:lstStyle/>
        <a:p>
          <a:endParaRPr lang="en-US"/>
        </a:p>
      </dgm:t>
    </dgm:pt>
    <dgm:pt modelId="{8BB4F7EF-2FB6-4676-8DF5-9C0B137BFFFD}">
      <dgm:prSet phldrT="[Text]" custT="1"/>
      <dgm:spPr/>
      <dgm:t>
        <a:bodyPr anchor="t"/>
        <a:lstStyle/>
        <a:p>
          <a:r>
            <a:rPr lang="hy-AM" sz="1800" kern="1200" dirty="0">
              <a:solidFill>
                <a:prstClr val="white"/>
              </a:solidFill>
              <a:latin typeface="Comic Sans MS" panose="030F0702030302020204" pitchFamily="66" charset="0"/>
              <a:ea typeface="+mn-ea"/>
              <a:cs typeface="+mn-cs"/>
            </a:rPr>
            <a:t>ՊՖԿՀ բարեփոխումների փուլերի սահմանում․</a:t>
          </a:r>
          <a:endParaRPr lang="en-US" sz="1800" kern="1200" dirty="0">
            <a:solidFill>
              <a:prstClr val="white"/>
            </a:solidFill>
            <a:latin typeface="Comic Sans MS" panose="030F0702030302020204" pitchFamily="66" charset="0"/>
            <a:ea typeface="+mn-ea"/>
            <a:cs typeface="+mn-cs"/>
          </a:endParaRPr>
        </a:p>
      </dgm:t>
    </dgm:pt>
    <dgm:pt modelId="{081BDA88-973B-493A-9C9D-F93497C93F6F}" type="parTrans" cxnId="{5E96D410-1A3D-4C24-A894-35BACE151B19}">
      <dgm:prSet/>
      <dgm:spPr/>
      <dgm:t>
        <a:bodyPr/>
        <a:lstStyle/>
        <a:p>
          <a:endParaRPr lang="en-US"/>
        </a:p>
      </dgm:t>
    </dgm:pt>
    <dgm:pt modelId="{43E446DB-E14E-401B-AEB8-F014733DBD56}" type="sibTrans" cxnId="{5E96D410-1A3D-4C24-A894-35BACE151B19}">
      <dgm:prSet/>
      <dgm:spPr/>
      <dgm:t>
        <a:bodyPr/>
        <a:lstStyle/>
        <a:p>
          <a:endParaRPr lang="en-US"/>
        </a:p>
      </dgm:t>
    </dgm:pt>
    <dgm:pt modelId="{66AA15C0-FB3E-4EB6-9C9B-E21E612B7528}" type="pres">
      <dgm:prSet presAssocID="{2A72AAAE-02E3-44CD-97C8-80FCD2142F9C}" presName="CompostProcess" presStyleCnt="0">
        <dgm:presLayoutVars>
          <dgm:dir/>
          <dgm:resizeHandles val="exact"/>
        </dgm:presLayoutVars>
      </dgm:prSet>
      <dgm:spPr/>
    </dgm:pt>
    <dgm:pt modelId="{03789375-9D95-4476-BDF2-C44480C9C574}" type="pres">
      <dgm:prSet presAssocID="{2A72AAAE-02E3-44CD-97C8-80FCD2142F9C}" presName="arrow" presStyleLbl="bgShp" presStyleIdx="0" presStyleCnt="1"/>
      <dgm:spPr/>
    </dgm:pt>
    <dgm:pt modelId="{4C73038F-3702-415F-BB79-11A07B0878FF}" type="pres">
      <dgm:prSet presAssocID="{2A72AAAE-02E3-44CD-97C8-80FCD2142F9C}" presName="linearProcess" presStyleCnt="0"/>
      <dgm:spPr/>
    </dgm:pt>
    <dgm:pt modelId="{CFCBFA25-A406-45A0-8F61-B8B6D223CBC2}" type="pres">
      <dgm:prSet presAssocID="{E4941FDB-A1DB-448F-B554-603AAB933087}" presName="textNode" presStyleLbl="node1" presStyleIdx="0" presStyleCnt="3" custScaleX="129508" custScaleY="205429">
        <dgm:presLayoutVars>
          <dgm:bulletEnabled val="1"/>
        </dgm:presLayoutVars>
      </dgm:prSet>
      <dgm:spPr/>
    </dgm:pt>
    <dgm:pt modelId="{B8CD86A8-567D-4986-9249-8D49A637A3E1}" type="pres">
      <dgm:prSet presAssocID="{2DD1FE02-F947-4BB0-9616-E17C15429CEE}" presName="sibTrans" presStyleCnt="0"/>
      <dgm:spPr/>
    </dgm:pt>
    <dgm:pt modelId="{5C2CA198-766E-4E27-900D-0ECAD1CED30A}" type="pres">
      <dgm:prSet presAssocID="{9B8766F3-CBE7-4F4F-ACA8-7223B1BA6D41}" presName="textNode" presStyleLbl="node1" presStyleIdx="1" presStyleCnt="3" custScaleX="129508" custScaleY="205429" custLinFactNeighborX="-4256" custLinFactNeighborY="280">
        <dgm:presLayoutVars>
          <dgm:bulletEnabled val="1"/>
        </dgm:presLayoutVars>
      </dgm:prSet>
      <dgm:spPr/>
    </dgm:pt>
    <dgm:pt modelId="{140647F6-22FE-4FB8-85C0-6BFB92D75C83}" type="pres">
      <dgm:prSet presAssocID="{41BD7F61-EAF1-4C3E-A1A4-6C6E69B6AF87}" presName="sibTrans" presStyleCnt="0"/>
      <dgm:spPr/>
    </dgm:pt>
    <dgm:pt modelId="{8E09775E-2F51-4406-B7A2-E94740D018AF}" type="pres">
      <dgm:prSet presAssocID="{8BB4F7EF-2FB6-4676-8DF5-9C0B137BFFFD}" presName="textNode" presStyleLbl="node1" presStyleIdx="2" presStyleCnt="3" custScaleX="129508" custScaleY="205429" custLinFactNeighborX="-11972" custLinFactNeighborY="-4203">
        <dgm:presLayoutVars>
          <dgm:bulletEnabled val="1"/>
        </dgm:presLayoutVars>
      </dgm:prSet>
      <dgm:spPr/>
    </dgm:pt>
  </dgm:ptLst>
  <dgm:cxnLst>
    <dgm:cxn modelId="{5E96D410-1A3D-4C24-A894-35BACE151B19}" srcId="{2A72AAAE-02E3-44CD-97C8-80FCD2142F9C}" destId="{8BB4F7EF-2FB6-4676-8DF5-9C0B137BFFFD}" srcOrd="2" destOrd="0" parTransId="{081BDA88-973B-493A-9C9D-F93497C93F6F}" sibTransId="{43E446DB-E14E-401B-AEB8-F014733DBD56}"/>
    <dgm:cxn modelId="{C73F0523-0E08-44B4-8906-45482D140F82}" type="presOf" srcId="{9B8766F3-CBE7-4F4F-ACA8-7223B1BA6D41}" destId="{5C2CA198-766E-4E27-900D-0ECAD1CED30A}" srcOrd="0" destOrd="0" presId="urn:microsoft.com/office/officeart/2005/8/layout/hProcess9"/>
    <dgm:cxn modelId="{8D19E832-5E8C-43FE-834F-2C9A51AF9495}" srcId="{2A72AAAE-02E3-44CD-97C8-80FCD2142F9C}" destId="{E4941FDB-A1DB-448F-B554-603AAB933087}" srcOrd="0" destOrd="0" parTransId="{FCAF6C91-35BE-4778-8969-E25372B234CE}" sibTransId="{2DD1FE02-F947-4BB0-9616-E17C15429CEE}"/>
    <dgm:cxn modelId="{F85F0B3D-5B73-4D4B-BF78-F1D7C911373C}" srcId="{2A72AAAE-02E3-44CD-97C8-80FCD2142F9C}" destId="{9B8766F3-CBE7-4F4F-ACA8-7223B1BA6D41}" srcOrd="1" destOrd="0" parTransId="{3A3C3C85-8E26-4EB8-8451-FA980B1E7BE5}" sibTransId="{41BD7F61-EAF1-4C3E-A1A4-6C6E69B6AF87}"/>
    <dgm:cxn modelId="{26F4F278-011B-4819-A352-299F49489398}" type="presOf" srcId="{E4941FDB-A1DB-448F-B554-603AAB933087}" destId="{CFCBFA25-A406-45A0-8F61-B8B6D223CBC2}" srcOrd="0" destOrd="0" presId="urn:microsoft.com/office/officeart/2005/8/layout/hProcess9"/>
    <dgm:cxn modelId="{67F041D6-BE71-4580-B8BF-7F0A0E80CB2A}" type="presOf" srcId="{8BB4F7EF-2FB6-4676-8DF5-9C0B137BFFFD}" destId="{8E09775E-2F51-4406-B7A2-E94740D018AF}" srcOrd="0" destOrd="0" presId="urn:microsoft.com/office/officeart/2005/8/layout/hProcess9"/>
    <dgm:cxn modelId="{9A827AE3-B89A-4327-B506-03A46D69D634}" type="presOf" srcId="{2A72AAAE-02E3-44CD-97C8-80FCD2142F9C}" destId="{66AA15C0-FB3E-4EB6-9C9B-E21E612B7528}" srcOrd="0" destOrd="0" presId="urn:microsoft.com/office/officeart/2005/8/layout/hProcess9"/>
    <dgm:cxn modelId="{AF3DA966-2CCC-4CF9-85F3-5C1BF9699340}" type="presParOf" srcId="{66AA15C0-FB3E-4EB6-9C9B-E21E612B7528}" destId="{03789375-9D95-4476-BDF2-C44480C9C574}" srcOrd="0" destOrd="0" presId="urn:microsoft.com/office/officeart/2005/8/layout/hProcess9"/>
    <dgm:cxn modelId="{EC923C6A-706F-4D62-8C95-1A3FB90B6279}" type="presParOf" srcId="{66AA15C0-FB3E-4EB6-9C9B-E21E612B7528}" destId="{4C73038F-3702-415F-BB79-11A07B0878FF}" srcOrd="1" destOrd="0" presId="urn:microsoft.com/office/officeart/2005/8/layout/hProcess9"/>
    <dgm:cxn modelId="{E6CEDB84-28C1-4972-A449-8088E483D631}" type="presParOf" srcId="{4C73038F-3702-415F-BB79-11A07B0878FF}" destId="{CFCBFA25-A406-45A0-8F61-B8B6D223CBC2}" srcOrd="0" destOrd="0" presId="urn:microsoft.com/office/officeart/2005/8/layout/hProcess9"/>
    <dgm:cxn modelId="{FDD66EDB-4B65-435D-A333-A2811F325DD2}" type="presParOf" srcId="{4C73038F-3702-415F-BB79-11A07B0878FF}" destId="{B8CD86A8-567D-4986-9249-8D49A637A3E1}" srcOrd="1" destOrd="0" presId="urn:microsoft.com/office/officeart/2005/8/layout/hProcess9"/>
    <dgm:cxn modelId="{5DEAD0BB-555D-4E9D-B803-DE32C885BDB2}" type="presParOf" srcId="{4C73038F-3702-415F-BB79-11A07B0878FF}" destId="{5C2CA198-766E-4E27-900D-0ECAD1CED30A}" srcOrd="2" destOrd="0" presId="urn:microsoft.com/office/officeart/2005/8/layout/hProcess9"/>
    <dgm:cxn modelId="{9317045E-0D8E-4E78-A563-149AE7EAD3CA}" type="presParOf" srcId="{4C73038F-3702-415F-BB79-11A07B0878FF}" destId="{140647F6-22FE-4FB8-85C0-6BFB92D75C83}" srcOrd="3" destOrd="0" presId="urn:microsoft.com/office/officeart/2005/8/layout/hProcess9"/>
    <dgm:cxn modelId="{E54EA290-E103-4B4C-B0B8-4BAC12CDE71F}" type="presParOf" srcId="{4C73038F-3702-415F-BB79-11A07B0878FF}" destId="{8E09775E-2F51-4406-B7A2-E94740D018A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22F364-72F4-4E5B-9D35-0A030F3B40A7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0EB098-1A54-41A2-A91D-9FFBC70D8366}">
      <dgm:prSet phldrT="[Text]" custT="1"/>
      <dgm:spPr/>
      <dgm:t>
        <a:bodyPr/>
        <a:lstStyle/>
        <a:p>
          <a:pPr>
            <a:buNone/>
          </a:pPr>
          <a:r>
            <a:rPr lang="hy-AM" sz="2000" dirty="0">
              <a:solidFill>
                <a:prstClr val="white"/>
              </a:solidFill>
              <a:latin typeface="Comic Sans MS" panose="030F0702030302020204" pitchFamily="66" charset="0"/>
              <a:ea typeface="+mn-ea"/>
              <a:cs typeface="+mn-cs"/>
            </a:rPr>
            <a:t>ԲԱԶԱՅԻՆ ՀԱՄԱԿԱՐԳԵՐ/ՈԼՈՐՏՆԵՐԻ</a:t>
          </a:r>
          <a:endParaRPr lang="en-US" sz="2000" dirty="0"/>
        </a:p>
      </dgm:t>
    </dgm:pt>
    <dgm:pt modelId="{7263E7DC-CFAA-471D-9968-5F2D270589EE}" type="parTrans" cxnId="{E7219FB2-E810-4CAB-BA6A-1EA9D06DBA3E}">
      <dgm:prSet/>
      <dgm:spPr/>
      <dgm:t>
        <a:bodyPr/>
        <a:lstStyle/>
        <a:p>
          <a:endParaRPr lang="en-US"/>
        </a:p>
      </dgm:t>
    </dgm:pt>
    <dgm:pt modelId="{34F92110-2A96-4CC5-ACC9-131C58F74771}" type="sibTrans" cxnId="{E7219FB2-E810-4CAB-BA6A-1EA9D06DBA3E}">
      <dgm:prSet/>
      <dgm:spPr/>
      <dgm:t>
        <a:bodyPr/>
        <a:lstStyle/>
        <a:p>
          <a:endParaRPr lang="en-US"/>
        </a:p>
      </dgm:t>
    </dgm:pt>
    <dgm:pt modelId="{E14778DF-753C-4B0F-9533-35506DB2F7DA}">
      <dgm:prSet phldrT="[Text]" custT="1"/>
      <dgm:spPr/>
      <dgm:t>
        <a:bodyPr/>
        <a:lstStyle/>
        <a:p>
          <a:r>
            <a:rPr lang="hy-AM" sz="800" b="1" dirty="0"/>
            <a:t>Պ</a:t>
          </a:r>
          <a:r>
            <a:rPr lang="ru-RU" sz="800" b="1" dirty="0"/>
            <a:t>ետական գնումներ</a:t>
          </a:r>
          <a:endParaRPr lang="en-US" sz="800" dirty="0"/>
        </a:p>
      </dgm:t>
    </dgm:pt>
    <dgm:pt modelId="{5BD0B545-DEAD-467A-AFFF-95C154B0431C}" type="parTrans" cxnId="{064E7B67-ACC6-4379-9A42-26F784BAFDFA}">
      <dgm:prSet/>
      <dgm:spPr/>
      <dgm:t>
        <a:bodyPr/>
        <a:lstStyle/>
        <a:p>
          <a:endParaRPr lang="en-US"/>
        </a:p>
      </dgm:t>
    </dgm:pt>
    <dgm:pt modelId="{96E43946-45BE-427B-8954-91F0D93108B8}" type="sibTrans" cxnId="{064E7B67-ACC6-4379-9A42-26F784BAFDFA}">
      <dgm:prSet/>
      <dgm:spPr/>
      <dgm:t>
        <a:bodyPr/>
        <a:lstStyle/>
        <a:p>
          <a:endParaRPr lang="en-US"/>
        </a:p>
      </dgm:t>
    </dgm:pt>
    <dgm:pt modelId="{2B1508A2-8FA2-4612-839F-634A858F40B1}">
      <dgm:prSet phldrT="[Text]" custT="1"/>
      <dgm:spPr/>
      <dgm:t>
        <a:bodyPr/>
        <a:lstStyle/>
        <a:p>
          <a:r>
            <a:rPr lang="hy-AM" sz="800" b="1" dirty="0"/>
            <a:t>Պ</a:t>
          </a:r>
          <a:r>
            <a:rPr lang="ru-RU" sz="800" b="1" dirty="0"/>
            <a:t>ետական ներքին ֆինանսական հսկողություն, ներառյալ` ներքին աուդիտ</a:t>
          </a:r>
          <a:endParaRPr lang="en-US" sz="800" dirty="0"/>
        </a:p>
      </dgm:t>
    </dgm:pt>
    <dgm:pt modelId="{2A693BEA-D87B-49BB-925A-241A87D0894F}" type="parTrans" cxnId="{47BB33D2-0929-4A2F-A6B1-0CF3ADA14FDB}">
      <dgm:prSet/>
      <dgm:spPr/>
      <dgm:t>
        <a:bodyPr/>
        <a:lstStyle/>
        <a:p>
          <a:endParaRPr lang="en-US"/>
        </a:p>
      </dgm:t>
    </dgm:pt>
    <dgm:pt modelId="{92642195-4C09-4D21-BE83-CA4BE3686CAF}" type="sibTrans" cxnId="{47BB33D2-0929-4A2F-A6B1-0CF3ADA14FDB}">
      <dgm:prSet/>
      <dgm:spPr/>
      <dgm:t>
        <a:bodyPr/>
        <a:lstStyle/>
        <a:p>
          <a:endParaRPr lang="en-US"/>
        </a:p>
      </dgm:t>
    </dgm:pt>
    <dgm:pt modelId="{84F4AC47-4133-41E8-9536-6803B7693AC2}">
      <dgm:prSet phldrT="[Text]" custT="1"/>
      <dgm:spPr/>
      <dgm:t>
        <a:bodyPr/>
        <a:lstStyle/>
        <a:p>
          <a:r>
            <a:rPr lang="hy-AM" sz="800" b="1" dirty="0"/>
            <a:t>Կ</a:t>
          </a:r>
          <a:r>
            <a:rPr lang="ru-RU" sz="800" b="1" dirty="0"/>
            <a:t>որպորատիվ հաշվապահական հաշվառում և աուդիտ</a:t>
          </a:r>
          <a:endParaRPr lang="en-US" sz="800" dirty="0"/>
        </a:p>
      </dgm:t>
    </dgm:pt>
    <dgm:pt modelId="{BD2F0444-9C8A-4103-9F32-AE41AA323181}" type="parTrans" cxnId="{88BD62B7-83CB-4006-AA5B-0799D43868DE}">
      <dgm:prSet/>
      <dgm:spPr/>
      <dgm:t>
        <a:bodyPr/>
        <a:lstStyle/>
        <a:p>
          <a:endParaRPr lang="en-US"/>
        </a:p>
      </dgm:t>
    </dgm:pt>
    <dgm:pt modelId="{A5C9BA80-F7C4-42B0-9D79-5B5FE189539A}" type="sibTrans" cxnId="{88BD62B7-83CB-4006-AA5B-0799D43868DE}">
      <dgm:prSet/>
      <dgm:spPr/>
      <dgm:t>
        <a:bodyPr/>
        <a:lstStyle/>
        <a:p>
          <a:endParaRPr lang="en-US"/>
        </a:p>
      </dgm:t>
    </dgm:pt>
    <dgm:pt modelId="{F26F654C-4AA6-44AD-A553-DFD14E6A1DBC}">
      <dgm:prSet phldrT="[Text]" custT="1"/>
      <dgm:spPr/>
      <dgm:t>
        <a:bodyPr/>
        <a:lstStyle/>
        <a:p>
          <a:r>
            <a:rPr lang="hy-AM" sz="800" b="1" dirty="0"/>
            <a:t>Պ</a:t>
          </a:r>
          <a:r>
            <a:rPr lang="ru-RU" sz="800" b="1" dirty="0"/>
            <a:t>ետական կազմակերպությունների ֆինանսական կառավարում և հսկողություն</a:t>
          </a:r>
          <a:endParaRPr lang="en-US" sz="800" dirty="0"/>
        </a:p>
      </dgm:t>
    </dgm:pt>
    <dgm:pt modelId="{462B81B8-D6ED-44B7-9992-94E2C8172636}" type="parTrans" cxnId="{374D4468-C179-4E25-B42B-2718F37632BC}">
      <dgm:prSet/>
      <dgm:spPr/>
      <dgm:t>
        <a:bodyPr/>
        <a:lstStyle/>
        <a:p>
          <a:endParaRPr lang="en-US"/>
        </a:p>
      </dgm:t>
    </dgm:pt>
    <dgm:pt modelId="{018EFABC-64DD-4EB5-9E83-2A39C090D7ED}" type="sibTrans" cxnId="{374D4468-C179-4E25-B42B-2718F37632BC}">
      <dgm:prSet/>
      <dgm:spPr/>
      <dgm:t>
        <a:bodyPr/>
        <a:lstStyle/>
        <a:p>
          <a:endParaRPr lang="en-US"/>
        </a:p>
      </dgm:t>
    </dgm:pt>
    <dgm:pt modelId="{22AB0772-7FC4-4ABC-BF00-FE6A40A5ECA7}">
      <dgm:prSet custT="1"/>
      <dgm:spPr/>
      <dgm:t>
        <a:bodyPr/>
        <a:lstStyle/>
        <a:p>
          <a:r>
            <a:rPr lang="hy-AM" sz="800" b="1" dirty="0"/>
            <a:t>Հ</a:t>
          </a:r>
          <a:r>
            <a:rPr lang="ru-RU" sz="800" b="1" dirty="0"/>
            <a:t>իմնական մակրոտնտեսական ու բյուջետային ցուցանիշների կանխատեսում</a:t>
          </a:r>
          <a:endParaRPr lang="en-US" sz="800" dirty="0"/>
        </a:p>
      </dgm:t>
    </dgm:pt>
    <dgm:pt modelId="{29522231-F430-440A-A22D-310AC327486E}" type="parTrans" cxnId="{A5C51DC6-847D-48A0-9DE4-83A4484262D1}">
      <dgm:prSet/>
      <dgm:spPr/>
      <dgm:t>
        <a:bodyPr/>
        <a:lstStyle/>
        <a:p>
          <a:endParaRPr lang="en-US"/>
        </a:p>
      </dgm:t>
    </dgm:pt>
    <dgm:pt modelId="{7C57ED15-6182-480F-899D-C92924F94DD3}" type="sibTrans" cxnId="{A5C51DC6-847D-48A0-9DE4-83A4484262D1}">
      <dgm:prSet/>
      <dgm:spPr/>
      <dgm:t>
        <a:bodyPr/>
        <a:lstStyle/>
        <a:p>
          <a:endParaRPr lang="en-US"/>
        </a:p>
      </dgm:t>
    </dgm:pt>
    <dgm:pt modelId="{F85F81E6-B3F1-4379-94BB-D3CAC862CB81}">
      <dgm:prSet custT="1"/>
      <dgm:spPr/>
      <dgm:t>
        <a:bodyPr/>
        <a:lstStyle/>
        <a:p>
          <a:r>
            <a:rPr lang="hy-AM" sz="800" b="1" dirty="0"/>
            <a:t>Հ</a:t>
          </a:r>
          <a:r>
            <a:rPr lang="ru-RU" sz="800" b="1" dirty="0"/>
            <a:t>անրային հատվածի հաշվապահական հաշվառում</a:t>
          </a:r>
          <a:endParaRPr lang="en-US" sz="800" dirty="0"/>
        </a:p>
      </dgm:t>
    </dgm:pt>
    <dgm:pt modelId="{15F946D5-CA3F-4A4E-B5BC-95036E786A3E}" type="parTrans" cxnId="{BA9C373C-DA22-468E-A0AA-91FA8487CDDE}">
      <dgm:prSet/>
      <dgm:spPr/>
      <dgm:t>
        <a:bodyPr/>
        <a:lstStyle/>
        <a:p>
          <a:endParaRPr lang="en-US"/>
        </a:p>
      </dgm:t>
    </dgm:pt>
    <dgm:pt modelId="{0403C454-1B5D-471E-8F1C-A97F16069273}" type="sibTrans" cxnId="{BA9C373C-DA22-468E-A0AA-91FA8487CDDE}">
      <dgm:prSet/>
      <dgm:spPr/>
      <dgm:t>
        <a:bodyPr/>
        <a:lstStyle/>
        <a:p>
          <a:endParaRPr lang="en-US"/>
        </a:p>
      </dgm:t>
    </dgm:pt>
    <dgm:pt modelId="{D5B3E453-EDC7-4C94-A4D2-082D82679A9C}">
      <dgm:prSet custT="1"/>
      <dgm:spPr/>
      <dgm:t>
        <a:bodyPr/>
        <a:lstStyle/>
        <a:p>
          <a:r>
            <a:rPr lang="hy-AM" sz="800" b="1" dirty="0"/>
            <a:t>Պ</a:t>
          </a:r>
          <a:r>
            <a:rPr lang="ru-RU" sz="800" b="1" dirty="0"/>
            <a:t>ետական պարտքի կառավարում</a:t>
          </a:r>
          <a:endParaRPr lang="en-US" sz="800" dirty="0"/>
        </a:p>
      </dgm:t>
    </dgm:pt>
    <dgm:pt modelId="{386E9F31-C0E4-4667-973C-32C2D013A211}" type="parTrans" cxnId="{E7330E62-797F-4775-A0E9-E51B307410C4}">
      <dgm:prSet/>
      <dgm:spPr/>
      <dgm:t>
        <a:bodyPr/>
        <a:lstStyle/>
        <a:p>
          <a:endParaRPr lang="en-US"/>
        </a:p>
      </dgm:t>
    </dgm:pt>
    <dgm:pt modelId="{5C280367-2E46-4717-8212-EE57F28D9AC9}" type="sibTrans" cxnId="{E7330E62-797F-4775-A0E9-E51B307410C4}">
      <dgm:prSet/>
      <dgm:spPr/>
      <dgm:t>
        <a:bodyPr/>
        <a:lstStyle/>
        <a:p>
          <a:endParaRPr lang="en-US"/>
        </a:p>
      </dgm:t>
    </dgm:pt>
    <dgm:pt modelId="{63F2E5E0-7B17-4786-BCE8-366F3EFD73EC}">
      <dgm:prSet custT="1"/>
      <dgm:spPr/>
      <dgm:t>
        <a:bodyPr/>
        <a:lstStyle/>
        <a:p>
          <a:r>
            <a:rPr lang="hy-AM" sz="800" b="1" dirty="0"/>
            <a:t>Պ</a:t>
          </a:r>
          <a:r>
            <a:rPr lang="ru-RU" sz="800" b="1" dirty="0"/>
            <a:t>ետական եկամուտների քաղաքականության մշակում</a:t>
          </a:r>
          <a:endParaRPr lang="en-US" sz="800" dirty="0"/>
        </a:p>
      </dgm:t>
    </dgm:pt>
    <dgm:pt modelId="{B112A0E9-398E-4140-852B-9CF0FD473659}" type="parTrans" cxnId="{3581B559-E52A-4114-B251-C5F871483D6B}">
      <dgm:prSet/>
      <dgm:spPr/>
      <dgm:t>
        <a:bodyPr/>
        <a:lstStyle/>
        <a:p>
          <a:endParaRPr lang="en-US"/>
        </a:p>
      </dgm:t>
    </dgm:pt>
    <dgm:pt modelId="{121C1C46-AA49-49E0-88D1-A48D79E4E58F}" type="sibTrans" cxnId="{3581B559-E52A-4114-B251-C5F871483D6B}">
      <dgm:prSet/>
      <dgm:spPr/>
      <dgm:t>
        <a:bodyPr/>
        <a:lstStyle/>
        <a:p>
          <a:endParaRPr lang="en-US"/>
        </a:p>
      </dgm:t>
    </dgm:pt>
    <dgm:pt modelId="{3316BE3D-918B-46AB-8CD9-FD699E5837D5}">
      <dgm:prSet custT="1"/>
      <dgm:spPr/>
      <dgm:t>
        <a:bodyPr/>
        <a:lstStyle/>
        <a:p>
          <a:r>
            <a:rPr lang="hy-AM" sz="800" b="1" dirty="0"/>
            <a:t>Ռ</a:t>
          </a:r>
          <a:r>
            <a:rPr lang="ru-RU" sz="800" b="1" dirty="0"/>
            <a:t>ազմավարական պլանավորում, պետական միջին ժամկետ ծախսերի ծրագրերի և պետական բյուջեի կազմում</a:t>
          </a:r>
          <a:endParaRPr lang="en-US" sz="800" dirty="0"/>
        </a:p>
      </dgm:t>
    </dgm:pt>
    <dgm:pt modelId="{01E1F9DF-C6D1-40D2-AF85-C8DAAC57972E}" type="parTrans" cxnId="{10CBBE1D-AC00-4714-B41E-70CA28E535E7}">
      <dgm:prSet/>
      <dgm:spPr/>
      <dgm:t>
        <a:bodyPr/>
        <a:lstStyle/>
        <a:p>
          <a:endParaRPr lang="en-US"/>
        </a:p>
      </dgm:t>
    </dgm:pt>
    <dgm:pt modelId="{F672747B-35EC-46F0-A2A0-7AD8C1C8BD24}" type="sibTrans" cxnId="{10CBBE1D-AC00-4714-B41E-70CA28E535E7}">
      <dgm:prSet/>
      <dgm:spPr/>
      <dgm:t>
        <a:bodyPr/>
        <a:lstStyle/>
        <a:p>
          <a:endParaRPr lang="en-US"/>
        </a:p>
      </dgm:t>
    </dgm:pt>
    <dgm:pt modelId="{8C335DC4-11CD-4333-85AE-24EFBF0D752A}">
      <dgm:prSet custT="1"/>
      <dgm:spPr/>
      <dgm:t>
        <a:bodyPr/>
        <a:lstStyle/>
        <a:p>
          <a:r>
            <a:rPr lang="hy-AM" sz="800" b="1" dirty="0"/>
            <a:t>Գ</a:t>
          </a:r>
          <a:r>
            <a:rPr lang="ru-RU" sz="800" b="1" dirty="0"/>
            <a:t>անձապետական համակարգ</a:t>
          </a:r>
          <a:endParaRPr lang="en-US" sz="800" dirty="0"/>
        </a:p>
      </dgm:t>
    </dgm:pt>
    <dgm:pt modelId="{14A4BFEE-5709-4A1E-9DF4-9CC577E0B12F}" type="parTrans" cxnId="{858FE808-D5A8-43F3-BB8D-B6BEDD33B684}">
      <dgm:prSet/>
      <dgm:spPr/>
      <dgm:t>
        <a:bodyPr/>
        <a:lstStyle/>
        <a:p>
          <a:endParaRPr lang="en-US"/>
        </a:p>
      </dgm:t>
    </dgm:pt>
    <dgm:pt modelId="{0788D334-608A-4D03-A2E9-A44994B8DFAF}" type="sibTrans" cxnId="{858FE808-D5A8-43F3-BB8D-B6BEDD33B684}">
      <dgm:prSet/>
      <dgm:spPr/>
      <dgm:t>
        <a:bodyPr/>
        <a:lstStyle/>
        <a:p>
          <a:endParaRPr lang="en-US"/>
        </a:p>
      </dgm:t>
    </dgm:pt>
    <dgm:pt modelId="{EA51A84F-D650-40B2-8DFE-C5FBBBFA310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y-AM" sz="800" b="1" dirty="0"/>
            <a:t>Տ</a:t>
          </a:r>
          <a:r>
            <a:rPr lang="ru-RU" sz="800" b="1" dirty="0"/>
            <a:t>եղական ինքնակառավարման մարմինների (</a:t>
          </a:r>
          <a:r>
            <a:rPr lang="en-US" sz="800" b="1" dirty="0"/>
            <a:t>ՏԻՄ</a:t>
          </a:r>
          <a:r>
            <a:rPr lang="ru-RU" sz="800" b="1" dirty="0"/>
            <a:t>) ֆինանսական կառավարում</a:t>
          </a:r>
          <a:endParaRPr lang="en-US" sz="800" dirty="0"/>
        </a:p>
      </dgm:t>
    </dgm:pt>
    <dgm:pt modelId="{A52BE890-BAA9-40B7-9192-17F13C297486}" type="parTrans" cxnId="{D666E8A4-D637-4436-9587-DE241FC243FA}">
      <dgm:prSet/>
      <dgm:spPr/>
      <dgm:t>
        <a:bodyPr/>
        <a:lstStyle/>
        <a:p>
          <a:endParaRPr lang="en-US"/>
        </a:p>
      </dgm:t>
    </dgm:pt>
    <dgm:pt modelId="{5A4A94EF-FB57-4756-9458-2B7FA16D9D87}" type="sibTrans" cxnId="{D666E8A4-D637-4436-9587-DE241FC243FA}">
      <dgm:prSet/>
      <dgm:spPr/>
      <dgm:t>
        <a:bodyPr/>
        <a:lstStyle/>
        <a:p>
          <a:endParaRPr lang="en-US"/>
        </a:p>
      </dgm:t>
    </dgm:pt>
    <dgm:pt modelId="{89F4F466-DD89-441F-9066-FB4A73F04B8F}" type="pres">
      <dgm:prSet presAssocID="{FD22F364-72F4-4E5B-9D35-0A030F3B40A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31B4A3C-E137-4FE0-A648-A22BC5F6B87B}" type="pres">
      <dgm:prSet presAssocID="{FD0EB098-1A54-41A2-A91D-9FFBC70D8366}" presName="centerShape" presStyleLbl="node0" presStyleIdx="0" presStyleCnt="1" custScaleX="212521" custScaleY="175186"/>
      <dgm:spPr/>
    </dgm:pt>
    <dgm:pt modelId="{769EA4B5-0EB1-4A9E-B85E-6B5BC807B184}" type="pres">
      <dgm:prSet presAssocID="{29522231-F430-440A-A22D-310AC327486E}" presName="parTrans" presStyleLbl="sibTrans2D1" presStyleIdx="0" presStyleCnt="11"/>
      <dgm:spPr/>
    </dgm:pt>
    <dgm:pt modelId="{1C9AA761-78EE-4BB7-B6F3-38E24115652C}" type="pres">
      <dgm:prSet presAssocID="{29522231-F430-440A-A22D-310AC327486E}" presName="connectorText" presStyleLbl="sibTrans2D1" presStyleIdx="0" presStyleCnt="11"/>
      <dgm:spPr/>
    </dgm:pt>
    <dgm:pt modelId="{C13AE671-9C29-45DB-8FDA-B751F639C53E}" type="pres">
      <dgm:prSet presAssocID="{22AB0772-7FC4-4ABC-BF00-FE6A40A5ECA7}" presName="node" presStyleLbl="node1" presStyleIdx="0" presStyleCnt="11" custScaleX="189725" custScaleY="170391" custRadScaleRad="91832" custRadScaleInc="-38592">
        <dgm:presLayoutVars>
          <dgm:bulletEnabled val="1"/>
        </dgm:presLayoutVars>
      </dgm:prSet>
      <dgm:spPr/>
    </dgm:pt>
    <dgm:pt modelId="{E9C8864F-8294-403F-9FDC-A48ECA7E2E08}" type="pres">
      <dgm:prSet presAssocID="{B112A0E9-398E-4140-852B-9CF0FD473659}" presName="parTrans" presStyleLbl="sibTrans2D1" presStyleIdx="1" presStyleCnt="11"/>
      <dgm:spPr/>
    </dgm:pt>
    <dgm:pt modelId="{2562F111-5127-4CEC-8369-80C761A42EDF}" type="pres">
      <dgm:prSet presAssocID="{B112A0E9-398E-4140-852B-9CF0FD473659}" presName="connectorText" presStyleLbl="sibTrans2D1" presStyleIdx="1" presStyleCnt="11"/>
      <dgm:spPr/>
    </dgm:pt>
    <dgm:pt modelId="{84ECD7A6-C938-4536-B963-9B13EA86C522}" type="pres">
      <dgm:prSet presAssocID="{63F2E5E0-7B17-4786-BCE8-366F3EFD73EC}" presName="node" presStyleLbl="node1" presStyleIdx="1" presStyleCnt="11" custScaleX="189725" custScaleY="170391" custRadScaleRad="112591" custRadScaleInc="31524">
        <dgm:presLayoutVars>
          <dgm:bulletEnabled val="1"/>
        </dgm:presLayoutVars>
      </dgm:prSet>
      <dgm:spPr/>
    </dgm:pt>
    <dgm:pt modelId="{9EFDE729-D2FA-41B9-81B1-20CBCF2FE6FE}" type="pres">
      <dgm:prSet presAssocID="{01E1F9DF-C6D1-40D2-AF85-C8DAAC57972E}" presName="parTrans" presStyleLbl="sibTrans2D1" presStyleIdx="2" presStyleCnt="11"/>
      <dgm:spPr/>
    </dgm:pt>
    <dgm:pt modelId="{EF8932B4-7998-4463-8405-E59CD551C47D}" type="pres">
      <dgm:prSet presAssocID="{01E1F9DF-C6D1-40D2-AF85-C8DAAC57972E}" presName="connectorText" presStyleLbl="sibTrans2D1" presStyleIdx="2" presStyleCnt="11"/>
      <dgm:spPr/>
    </dgm:pt>
    <dgm:pt modelId="{D1A4D7D3-9192-42B0-99C6-670C2E346C41}" type="pres">
      <dgm:prSet presAssocID="{3316BE3D-918B-46AB-8CD9-FD699E5837D5}" presName="node" presStyleLbl="node1" presStyleIdx="2" presStyleCnt="11" custScaleX="189725" custScaleY="170391" custRadScaleRad="134551" custRadScaleInc="11873">
        <dgm:presLayoutVars>
          <dgm:bulletEnabled val="1"/>
        </dgm:presLayoutVars>
      </dgm:prSet>
      <dgm:spPr/>
    </dgm:pt>
    <dgm:pt modelId="{C468396F-B8D4-4D90-A2C2-EA26D03FDD6F}" type="pres">
      <dgm:prSet presAssocID="{14A4BFEE-5709-4A1E-9DF4-9CC577E0B12F}" presName="parTrans" presStyleLbl="sibTrans2D1" presStyleIdx="3" presStyleCnt="11"/>
      <dgm:spPr/>
    </dgm:pt>
    <dgm:pt modelId="{43832E11-A58F-4C8F-8237-3BEE5B58584F}" type="pres">
      <dgm:prSet presAssocID="{14A4BFEE-5709-4A1E-9DF4-9CC577E0B12F}" presName="connectorText" presStyleLbl="sibTrans2D1" presStyleIdx="3" presStyleCnt="11"/>
      <dgm:spPr/>
    </dgm:pt>
    <dgm:pt modelId="{96132FF1-A5CB-4094-9761-ADB41D8C38A1}" type="pres">
      <dgm:prSet presAssocID="{8C335DC4-11CD-4333-85AE-24EFBF0D752A}" presName="node" presStyleLbl="node1" presStyleIdx="3" presStyleCnt="11" custScaleX="189725" custScaleY="170391" custRadScaleRad="144813" custRadScaleInc="-39074">
        <dgm:presLayoutVars>
          <dgm:bulletEnabled val="1"/>
        </dgm:presLayoutVars>
      </dgm:prSet>
      <dgm:spPr/>
    </dgm:pt>
    <dgm:pt modelId="{7A4FA7FB-4749-48AB-A6A4-3F383AB4C254}" type="pres">
      <dgm:prSet presAssocID="{386E9F31-C0E4-4667-973C-32C2D013A211}" presName="parTrans" presStyleLbl="sibTrans2D1" presStyleIdx="4" presStyleCnt="11"/>
      <dgm:spPr/>
    </dgm:pt>
    <dgm:pt modelId="{DFB7A4FA-1E9C-42CA-921B-AB19E283E032}" type="pres">
      <dgm:prSet presAssocID="{386E9F31-C0E4-4667-973C-32C2D013A211}" presName="connectorText" presStyleLbl="sibTrans2D1" presStyleIdx="4" presStyleCnt="11"/>
      <dgm:spPr/>
    </dgm:pt>
    <dgm:pt modelId="{5E2D63FA-1B3F-42B1-A9BD-A2AF75873A10}" type="pres">
      <dgm:prSet presAssocID="{D5B3E453-EDC7-4C94-A4D2-082D82679A9C}" presName="node" presStyleLbl="node1" presStyleIdx="4" presStyleCnt="11" custScaleX="189725" custScaleY="170391" custRadScaleRad="144583" custRadScaleInc="-97941">
        <dgm:presLayoutVars>
          <dgm:bulletEnabled val="1"/>
        </dgm:presLayoutVars>
      </dgm:prSet>
      <dgm:spPr/>
    </dgm:pt>
    <dgm:pt modelId="{F1F449E0-8B21-47AC-B787-9561101D1982}" type="pres">
      <dgm:prSet presAssocID="{15F946D5-CA3F-4A4E-B5BC-95036E786A3E}" presName="parTrans" presStyleLbl="sibTrans2D1" presStyleIdx="5" presStyleCnt="11"/>
      <dgm:spPr/>
    </dgm:pt>
    <dgm:pt modelId="{29D56AC4-B18C-4A98-9BA4-B4BEA1E45890}" type="pres">
      <dgm:prSet presAssocID="{15F946D5-CA3F-4A4E-B5BC-95036E786A3E}" presName="connectorText" presStyleLbl="sibTrans2D1" presStyleIdx="5" presStyleCnt="11"/>
      <dgm:spPr/>
    </dgm:pt>
    <dgm:pt modelId="{E194D3D6-4B83-474D-940C-12AB51BAC60B}" type="pres">
      <dgm:prSet presAssocID="{F85F81E6-B3F1-4379-94BB-D3CAC862CB81}" presName="node" presStyleLbl="node1" presStyleIdx="5" presStyleCnt="11" custScaleX="189725" custScaleY="170391" custRadScaleRad="114204" custRadScaleInc="-144194">
        <dgm:presLayoutVars>
          <dgm:bulletEnabled val="1"/>
        </dgm:presLayoutVars>
      </dgm:prSet>
      <dgm:spPr/>
    </dgm:pt>
    <dgm:pt modelId="{F30DAC35-3E21-4293-9AE6-D1179CA3EC88}" type="pres">
      <dgm:prSet presAssocID="{5BD0B545-DEAD-467A-AFFF-95C154B0431C}" presName="parTrans" presStyleLbl="sibTrans2D1" presStyleIdx="6" presStyleCnt="11"/>
      <dgm:spPr/>
    </dgm:pt>
    <dgm:pt modelId="{63FD4DE3-6F66-4234-842F-457D06E51620}" type="pres">
      <dgm:prSet presAssocID="{5BD0B545-DEAD-467A-AFFF-95C154B0431C}" presName="connectorText" presStyleLbl="sibTrans2D1" presStyleIdx="6" presStyleCnt="11"/>
      <dgm:spPr/>
    </dgm:pt>
    <dgm:pt modelId="{FD2DF82C-76E2-457D-B65F-886DE66244FF}" type="pres">
      <dgm:prSet presAssocID="{E14778DF-753C-4B0F-9533-35506DB2F7DA}" presName="node" presStyleLbl="node1" presStyleIdx="6" presStyleCnt="11" custScaleX="189725" custScaleY="170391" custRadScaleRad="100311" custRadScaleInc="-96108">
        <dgm:presLayoutVars>
          <dgm:bulletEnabled val="1"/>
        </dgm:presLayoutVars>
      </dgm:prSet>
      <dgm:spPr/>
    </dgm:pt>
    <dgm:pt modelId="{E87E5CB7-44C3-49D3-89F7-869CD072D57E}" type="pres">
      <dgm:prSet presAssocID="{2A693BEA-D87B-49BB-925A-241A87D0894F}" presName="parTrans" presStyleLbl="sibTrans2D1" presStyleIdx="7" presStyleCnt="11"/>
      <dgm:spPr/>
    </dgm:pt>
    <dgm:pt modelId="{49C1AC36-38C5-45D9-9191-90E9D6402A69}" type="pres">
      <dgm:prSet presAssocID="{2A693BEA-D87B-49BB-925A-241A87D0894F}" presName="connectorText" presStyleLbl="sibTrans2D1" presStyleIdx="7" presStyleCnt="11"/>
      <dgm:spPr/>
    </dgm:pt>
    <dgm:pt modelId="{59914DF6-9731-43BC-A545-36449E8C1F9D}" type="pres">
      <dgm:prSet presAssocID="{2B1508A2-8FA2-4612-839F-634A858F40B1}" presName="node" presStyleLbl="node1" presStyleIdx="7" presStyleCnt="11" custScaleX="189725" custScaleY="170391" custRadScaleRad="120537" custRadScaleInc="-47728">
        <dgm:presLayoutVars>
          <dgm:bulletEnabled val="1"/>
        </dgm:presLayoutVars>
      </dgm:prSet>
      <dgm:spPr/>
    </dgm:pt>
    <dgm:pt modelId="{9B90AEE2-7A24-4868-869A-528B4D3C800A}" type="pres">
      <dgm:prSet presAssocID="{BD2F0444-9C8A-4103-9F32-AE41AA323181}" presName="parTrans" presStyleLbl="sibTrans2D1" presStyleIdx="8" presStyleCnt="11"/>
      <dgm:spPr/>
    </dgm:pt>
    <dgm:pt modelId="{E1C38886-27B4-4FE6-B949-EE2F7551AD0F}" type="pres">
      <dgm:prSet presAssocID="{BD2F0444-9C8A-4103-9F32-AE41AA323181}" presName="connectorText" presStyleLbl="sibTrans2D1" presStyleIdx="8" presStyleCnt="11"/>
      <dgm:spPr/>
    </dgm:pt>
    <dgm:pt modelId="{2F153B82-20B2-4D6D-A500-DB2F960C5383}" type="pres">
      <dgm:prSet presAssocID="{84F4AC47-4133-41E8-9536-6803B7693AC2}" presName="node" presStyleLbl="node1" presStyleIdx="8" presStyleCnt="11" custScaleX="189725" custScaleY="170391" custRadScaleRad="143148" custRadScaleInc="-42746">
        <dgm:presLayoutVars>
          <dgm:bulletEnabled val="1"/>
        </dgm:presLayoutVars>
      </dgm:prSet>
      <dgm:spPr/>
    </dgm:pt>
    <dgm:pt modelId="{0574030F-F071-46E5-B7F9-6594103675DB}" type="pres">
      <dgm:prSet presAssocID="{462B81B8-D6ED-44B7-9992-94E2C8172636}" presName="parTrans" presStyleLbl="sibTrans2D1" presStyleIdx="9" presStyleCnt="11"/>
      <dgm:spPr/>
    </dgm:pt>
    <dgm:pt modelId="{44524D39-1562-4FE4-9617-12D3ED7C30B7}" type="pres">
      <dgm:prSet presAssocID="{462B81B8-D6ED-44B7-9992-94E2C8172636}" presName="connectorText" presStyleLbl="sibTrans2D1" presStyleIdx="9" presStyleCnt="11"/>
      <dgm:spPr/>
    </dgm:pt>
    <dgm:pt modelId="{3D68167F-BB79-419A-BCAC-8362D4EC619D}" type="pres">
      <dgm:prSet presAssocID="{F26F654C-4AA6-44AD-A553-DFD14E6A1DBC}" presName="node" presStyleLbl="node1" presStyleIdx="9" presStyleCnt="11" custScaleX="189725" custScaleY="170391" custRadScaleRad="139318" custRadScaleInc="-78639">
        <dgm:presLayoutVars>
          <dgm:bulletEnabled val="1"/>
        </dgm:presLayoutVars>
      </dgm:prSet>
      <dgm:spPr/>
    </dgm:pt>
    <dgm:pt modelId="{61CE81D5-4938-48EF-9B72-44EA6AB82ED6}" type="pres">
      <dgm:prSet presAssocID="{A52BE890-BAA9-40B7-9192-17F13C297486}" presName="parTrans" presStyleLbl="sibTrans2D1" presStyleIdx="10" presStyleCnt="11"/>
      <dgm:spPr/>
    </dgm:pt>
    <dgm:pt modelId="{27EC9CF5-B19D-4BDB-AFC7-918E8D8D6F23}" type="pres">
      <dgm:prSet presAssocID="{A52BE890-BAA9-40B7-9192-17F13C297486}" presName="connectorText" presStyleLbl="sibTrans2D1" presStyleIdx="10" presStyleCnt="11"/>
      <dgm:spPr/>
    </dgm:pt>
    <dgm:pt modelId="{66727BB2-BEBA-4760-B022-939C802A9D30}" type="pres">
      <dgm:prSet presAssocID="{EA51A84F-D650-40B2-8DFE-C5FBBBFA310E}" presName="node" presStyleLbl="node1" presStyleIdx="10" presStyleCnt="11" custScaleX="189725" custScaleY="170391" custRadScaleRad="115216" custRadScaleInc="-85533">
        <dgm:presLayoutVars>
          <dgm:bulletEnabled val="1"/>
        </dgm:presLayoutVars>
      </dgm:prSet>
      <dgm:spPr/>
    </dgm:pt>
  </dgm:ptLst>
  <dgm:cxnLst>
    <dgm:cxn modelId="{58929E08-C315-4F73-9D48-8C51CC4092AB}" type="presOf" srcId="{84F4AC47-4133-41E8-9536-6803B7693AC2}" destId="{2F153B82-20B2-4D6D-A500-DB2F960C5383}" srcOrd="0" destOrd="0" presId="urn:microsoft.com/office/officeart/2005/8/layout/radial5"/>
    <dgm:cxn modelId="{858FE808-D5A8-43F3-BB8D-B6BEDD33B684}" srcId="{FD0EB098-1A54-41A2-A91D-9FFBC70D8366}" destId="{8C335DC4-11CD-4333-85AE-24EFBF0D752A}" srcOrd="3" destOrd="0" parTransId="{14A4BFEE-5709-4A1E-9DF4-9CC577E0B12F}" sibTransId="{0788D334-608A-4D03-A2E9-A44994B8DFAF}"/>
    <dgm:cxn modelId="{4839060F-58FD-41B6-A2E3-F58AC0B535CC}" type="presOf" srcId="{01E1F9DF-C6D1-40D2-AF85-C8DAAC57972E}" destId="{EF8932B4-7998-4463-8405-E59CD551C47D}" srcOrd="1" destOrd="0" presId="urn:microsoft.com/office/officeart/2005/8/layout/radial5"/>
    <dgm:cxn modelId="{10CBBE1D-AC00-4714-B41E-70CA28E535E7}" srcId="{FD0EB098-1A54-41A2-A91D-9FFBC70D8366}" destId="{3316BE3D-918B-46AB-8CD9-FD699E5837D5}" srcOrd="2" destOrd="0" parTransId="{01E1F9DF-C6D1-40D2-AF85-C8DAAC57972E}" sibTransId="{F672747B-35EC-46F0-A2A0-7AD8C1C8BD24}"/>
    <dgm:cxn modelId="{EAA03420-F5E5-478C-9D0D-557646623223}" type="presOf" srcId="{8C335DC4-11CD-4333-85AE-24EFBF0D752A}" destId="{96132FF1-A5CB-4094-9761-ADB41D8C38A1}" srcOrd="0" destOrd="0" presId="urn:microsoft.com/office/officeart/2005/8/layout/radial5"/>
    <dgm:cxn modelId="{CFE10033-E3B7-498E-94C7-3C82773A86F5}" type="presOf" srcId="{63F2E5E0-7B17-4786-BCE8-366F3EFD73EC}" destId="{84ECD7A6-C938-4536-B963-9B13EA86C522}" srcOrd="0" destOrd="0" presId="urn:microsoft.com/office/officeart/2005/8/layout/radial5"/>
    <dgm:cxn modelId="{C9C3D937-15AC-472C-8F9E-22B5F9FF4E40}" type="presOf" srcId="{2A693BEA-D87B-49BB-925A-241A87D0894F}" destId="{E87E5CB7-44C3-49D3-89F7-869CD072D57E}" srcOrd="0" destOrd="0" presId="urn:microsoft.com/office/officeart/2005/8/layout/radial5"/>
    <dgm:cxn modelId="{6A76453B-73FD-4286-8005-1D8515A63385}" type="presOf" srcId="{15F946D5-CA3F-4A4E-B5BC-95036E786A3E}" destId="{29D56AC4-B18C-4A98-9BA4-B4BEA1E45890}" srcOrd="1" destOrd="0" presId="urn:microsoft.com/office/officeart/2005/8/layout/radial5"/>
    <dgm:cxn modelId="{BA9C373C-DA22-468E-A0AA-91FA8487CDDE}" srcId="{FD0EB098-1A54-41A2-A91D-9FFBC70D8366}" destId="{F85F81E6-B3F1-4379-94BB-D3CAC862CB81}" srcOrd="5" destOrd="0" parTransId="{15F946D5-CA3F-4A4E-B5BC-95036E786A3E}" sibTransId="{0403C454-1B5D-471E-8F1C-A97F16069273}"/>
    <dgm:cxn modelId="{E7330E62-797F-4775-A0E9-E51B307410C4}" srcId="{FD0EB098-1A54-41A2-A91D-9FFBC70D8366}" destId="{D5B3E453-EDC7-4C94-A4D2-082D82679A9C}" srcOrd="4" destOrd="0" parTransId="{386E9F31-C0E4-4667-973C-32C2D013A211}" sibTransId="{5C280367-2E46-4717-8212-EE57F28D9AC9}"/>
    <dgm:cxn modelId="{7D664D44-CC21-48C3-92A7-9611F7AC7560}" type="presOf" srcId="{386E9F31-C0E4-4667-973C-32C2D013A211}" destId="{7A4FA7FB-4749-48AB-A6A4-3F383AB4C254}" srcOrd="0" destOrd="0" presId="urn:microsoft.com/office/officeart/2005/8/layout/radial5"/>
    <dgm:cxn modelId="{90BA5B46-8F49-49E8-9DA6-D0144CDE93DA}" type="presOf" srcId="{2B1508A2-8FA2-4612-839F-634A858F40B1}" destId="{59914DF6-9731-43BC-A545-36449E8C1F9D}" srcOrd="0" destOrd="0" presId="urn:microsoft.com/office/officeart/2005/8/layout/radial5"/>
    <dgm:cxn modelId="{064E7B67-ACC6-4379-9A42-26F784BAFDFA}" srcId="{FD0EB098-1A54-41A2-A91D-9FFBC70D8366}" destId="{E14778DF-753C-4B0F-9533-35506DB2F7DA}" srcOrd="6" destOrd="0" parTransId="{5BD0B545-DEAD-467A-AFFF-95C154B0431C}" sibTransId="{96E43946-45BE-427B-8954-91F0D93108B8}"/>
    <dgm:cxn modelId="{4699EC67-9B51-4905-B0F1-E16838FAADBA}" type="presOf" srcId="{14A4BFEE-5709-4A1E-9DF4-9CC577E0B12F}" destId="{43832E11-A58F-4C8F-8237-3BEE5B58584F}" srcOrd="1" destOrd="0" presId="urn:microsoft.com/office/officeart/2005/8/layout/radial5"/>
    <dgm:cxn modelId="{374D4468-C179-4E25-B42B-2718F37632BC}" srcId="{FD0EB098-1A54-41A2-A91D-9FFBC70D8366}" destId="{F26F654C-4AA6-44AD-A553-DFD14E6A1DBC}" srcOrd="9" destOrd="0" parTransId="{462B81B8-D6ED-44B7-9992-94E2C8172636}" sibTransId="{018EFABC-64DD-4EB5-9E83-2A39C090D7ED}"/>
    <dgm:cxn modelId="{FD52F368-1FCE-4F4D-BC3B-7176AFF881D4}" type="presOf" srcId="{BD2F0444-9C8A-4103-9F32-AE41AA323181}" destId="{E1C38886-27B4-4FE6-B949-EE2F7551AD0F}" srcOrd="1" destOrd="0" presId="urn:microsoft.com/office/officeart/2005/8/layout/radial5"/>
    <dgm:cxn modelId="{003E7B4B-6343-46F6-A197-7384E11A95C5}" type="presOf" srcId="{BD2F0444-9C8A-4103-9F32-AE41AA323181}" destId="{9B90AEE2-7A24-4868-869A-528B4D3C800A}" srcOrd="0" destOrd="0" presId="urn:microsoft.com/office/officeart/2005/8/layout/radial5"/>
    <dgm:cxn modelId="{742D4352-A0B6-4AC0-95AB-585B817A83BC}" type="presOf" srcId="{5BD0B545-DEAD-467A-AFFF-95C154B0431C}" destId="{F30DAC35-3E21-4293-9AE6-D1179CA3EC88}" srcOrd="0" destOrd="0" presId="urn:microsoft.com/office/officeart/2005/8/layout/radial5"/>
    <dgm:cxn modelId="{21597E78-0D77-426C-AFD2-95C0D31EF60D}" type="presOf" srcId="{462B81B8-D6ED-44B7-9992-94E2C8172636}" destId="{0574030F-F071-46E5-B7F9-6594103675DB}" srcOrd="0" destOrd="0" presId="urn:microsoft.com/office/officeart/2005/8/layout/radial5"/>
    <dgm:cxn modelId="{3581B559-E52A-4114-B251-C5F871483D6B}" srcId="{FD0EB098-1A54-41A2-A91D-9FFBC70D8366}" destId="{63F2E5E0-7B17-4786-BCE8-366F3EFD73EC}" srcOrd="1" destOrd="0" parTransId="{B112A0E9-398E-4140-852B-9CF0FD473659}" sibTransId="{121C1C46-AA49-49E0-88D1-A48D79E4E58F}"/>
    <dgm:cxn modelId="{5FCE487E-8DC8-4F6B-ADB0-D8010651AE31}" type="presOf" srcId="{F85F81E6-B3F1-4379-94BB-D3CAC862CB81}" destId="{E194D3D6-4B83-474D-940C-12AB51BAC60B}" srcOrd="0" destOrd="0" presId="urn:microsoft.com/office/officeart/2005/8/layout/radial5"/>
    <dgm:cxn modelId="{3C800F8A-2147-4FFC-AAB2-ABB072D7CF58}" type="presOf" srcId="{D5B3E453-EDC7-4C94-A4D2-082D82679A9C}" destId="{5E2D63FA-1B3F-42B1-A9BD-A2AF75873A10}" srcOrd="0" destOrd="0" presId="urn:microsoft.com/office/officeart/2005/8/layout/radial5"/>
    <dgm:cxn modelId="{1A4ACA8B-52E8-47D6-8357-FE567C4CE412}" type="presOf" srcId="{B112A0E9-398E-4140-852B-9CF0FD473659}" destId="{E9C8864F-8294-403F-9FDC-A48ECA7E2E08}" srcOrd="0" destOrd="0" presId="urn:microsoft.com/office/officeart/2005/8/layout/radial5"/>
    <dgm:cxn modelId="{6136018F-9BEE-456D-BADC-E17EDBDD721A}" type="presOf" srcId="{29522231-F430-440A-A22D-310AC327486E}" destId="{769EA4B5-0EB1-4A9E-B85E-6B5BC807B184}" srcOrd="0" destOrd="0" presId="urn:microsoft.com/office/officeart/2005/8/layout/radial5"/>
    <dgm:cxn modelId="{DA891993-DA39-4DC8-9C64-E49F2DCCB761}" type="presOf" srcId="{B112A0E9-398E-4140-852B-9CF0FD473659}" destId="{2562F111-5127-4CEC-8369-80C761A42EDF}" srcOrd="1" destOrd="0" presId="urn:microsoft.com/office/officeart/2005/8/layout/radial5"/>
    <dgm:cxn modelId="{2A62B49B-DCCF-4A5E-83B5-02F9017FC7C4}" type="presOf" srcId="{462B81B8-D6ED-44B7-9992-94E2C8172636}" destId="{44524D39-1562-4FE4-9617-12D3ED7C30B7}" srcOrd="1" destOrd="0" presId="urn:microsoft.com/office/officeart/2005/8/layout/radial5"/>
    <dgm:cxn modelId="{3B3A0B9D-FA01-403D-9A8A-4A5F2DE0C04A}" type="presOf" srcId="{22AB0772-7FC4-4ABC-BF00-FE6A40A5ECA7}" destId="{C13AE671-9C29-45DB-8FDA-B751F639C53E}" srcOrd="0" destOrd="0" presId="urn:microsoft.com/office/officeart/2005/8/layout/radial5"/>
    <dgm:cxn modelId="{D666E8A4-D637-4436-9587-DE241FC243FA}" srcId="{FD0EB098-1A54-41A2-A91D-9FFBC70D8366}" destId="{EA51A84F-D650-40B2-8DFE-C5FBBBFA310E}" srcOrd="10" destOrd="0" parTransId="{A52BE890-BAA9-40B7-9192-17F13C297486}" sibTransId="{5A4A94EF-FB57-4756-9458-2B7FA16D9D87}"/>
    <dgm:cxn modelId="{B623B5A8-6F6F-4084-94E0-3851091CD7E8}" type="presOf" srcId="{3316BE3D-918B-46AB-8CD9-FD699E5837D5}" destId="{D1A4D7D3-9192-42B0-99C6-670C2E346C41}" srcOrd="0" destOrd="0" presId="urn:microsoft.com/office/officeart/2005/8/layout/radial5"/>
    <dgm:cxn modelId="{62A661B0-1EA7-4037-8A71-40C28103652A}" type="presOf" srcId="{E14778DF-753C-4B0F-9533-35506DB2F7DA}" destId="{FD2DF82C-76E2-457D-B65F-886DE66244FF}" srcOrd="0" destOrd="0" presId="urn:microsoft.com/office/officeart/2005/8/layout/radial5"/>
    <dgm:cxn modelId="{F29E6CB0-2FB1-4953-A01C-E7B7FCEA970B}" type="presOf" srcId="{FD0EB098-1A54-41A2-A91D-9FFBC70D8366}" destId="{431B4A3C-E137-4FE0-A648-A22BC5F6B87B}" srcOrd="0" destOrd="0" presId="urn:microsoft.com/office/officeart/2005/8/layout/radial5"/>
    <dgm:cxn modelId="{E7219FB2-E810-4CAB-BA6A-1EA9D06DBA3E}" srcId="{FD22F364-72F4-4E5B-9D35-0A030F3B40A7}" destId="{FD0EB098-1A54-41A2-A91D-9FFBC70D8366}" srcOrd="0" destOrd="0" parTransId="{7263E7DC-CFAA-471D-9968-5F2D270589EE}" sibTransId="{34F92110-2A96-4CC5-ACC9-131C58F74771}"/>
    <dgm:cxn modelId="{070A4DB6-4FF9-41A1-9ECD-67F13AD494C6}" type="presOf" srcId="{EA51A84F-D650-40B2-8DFE-C5FBBBFA310E}" destId="{66727BB2-BEBA-4760-B022-939C802A9D30}" srcOrd="0" destOrd="0" presId="urn:microsoft.com/office/officeart/2005/8/layout/radial5"/>
    <dgm:cxn modelId="{88BD62B7-83CB-4006-AA5B-0799D43868DE}" srcId="{FD0EB098-1A54-41A2-A91D-9FFBC70D8366}" destId="{84F4AC47-4133-41E8-9536-6803B7693AC2}" srcOrd="8" destOrd="0" parTransId="{BD2F0444-9C8A-4103-9F32-AE41AA323181}" sibTransId="{A5C9BA80-F7C4-42B0-9D79-5B5FE189539A}"/>
    <dgm:cxn modelId="{F794C0BD-063E-4E72-A5C8-BF21B1E1ADAE}" type="presOf" srcId="{14A4BFEE-5709-4A1E-9DF4-9CC577E0B12F}" destId="{C468396F-B8D4-4D90-A2C2-EA26D03FDD6F}" srcOrd="0" destOrd="0" presId="urn:microsoft.com/office/officeart/2005/8/layout/radial5"/>
    <dgm:cxn modelId="{A5C51DC6-847D-48A0-9DE4-83A4484262D1}" srcId="{FD0EB098-1A54-41A2-A91D-9FFBC70D8366}" destId="{22AB0772-7FC4-4ABC-BF00-FE6A40A5ECA7}" srcOrd="0" destOrd="0" parTransId="{29522231-F430-440A-A22D-310AC327486E}" sibTransId="{7C57ED15-6182-480F-899D-C92924F94DD3}"/>
    <dgm:cxn modelId="{D9D776D0-C2CB-4646-9324-EBD45A1387A0}" type="presOf" srcId="{F26F654C-4AA6-44AD-A553-DFD14E6A1DBC}" destId="{3D68167F-BB79-419A-BCAC-8362D4EC619D}" srcOrd="0" destOrd="0" presId="urn:microsoft.com/office/officeart/2005/8/layout/radial5"/>
    <dgm:cxn modelId="{B5E35FD1-6334-4662-B340-3735E7DEB494}" type="presOf" srcId="{386E9F31-C0E4-4667-973C-32C2D013A211}" destId="{DFB7A4FA-1E9C-42CA-921B-AB19E283E032}" srcOrd="1" destOrd="0" presId="urn:microsoft.com/office/officeart/2005/8/layout/radial5"/>
    <dgm:cxn modelId="{47BB33D2-0929-4A2F-A6B1-0CF3ADA14FDB}" srcId="{FD0EB098-1A54-41A2-A91D-9FFBC70D8366}" destId="{2B1508A2-8FA2-4612-839F-634A858F40B1}" srcOrd="7" destOrd="0" parTransId="{2A693BEA-D87B-49BB-925A-241A87D0894F}" sibTransId="{92642195-4C09-4D21-BE83-CA4BE3686CAF}"/>
    <dgm:cxn modelId="{B94ECDD5-1474-461C-9699-DF0FC0A537A7}" type="presOf" srcId="{15F946D5-CA3F-4A4E-B5BC-95036E786A3E}" destId="{F1F449E0-8B21-47AC-B787-9561101D1982}" srcOrd="0" destOrd="0" presId="urn:microsoft.com/office/officeart/2005/8/layout/radial5"/>
    <dgm:cxn modelId="{398669DB-3F9B-455A-8558-B6068FC550ED}" type="presOf" srcId="{2A693BEA-D87B-49BB-925A-241A87D0894F}" destId="{49C1AC36-38C5-45D9-9191-90E9D6402A69}" srcOrd="1" destOrd="0" presId="urn:microsoft.com/office/officeart/2005/8/layout/radial5"/>
    <dgm:cxn modelId="{BDE5FBEA-2885-491F-8D51-0325610E183E}" type="presOf" srcId="{A52BE890-BAA9-40B7-9192-17F13C297486}" destId="{61CE81D5-4938-48EF-9B72-44EA6AB82ED6}" srcOrd="0" destOrd="0" presId="urn:microsoft.com/office/officeart/2005/8/layout/radial5"/>
    <dgm:cxn modelId="{050455EB-0FBE-47FC-B939-AFBA7E41A837}" type="presOf" srcId="{29522231-F430-440A-A22D-310AC327486E}" destId="{1C9AA761-78EE-4BB7-B6F3-38E24115652C}" srcOrd="1" destOrd="0" presId="urn:microsoft.com/office/officeart/2005/8/layout/radial5"/>
    <dgm:cxn modelId="{A578DAF8-7392-41FA-8F7B-CA5595EFC128}" type="presOf" srcId="{5BD0B545-DEAD-467A-AFFF-95C154B0431C}" destId="{63FD4DE3-6F66-4234-842F-457D06E51620}" srcOrd="1" destOrd="0" presId="urn:microsoft.com/office/officeart/2005/8/layout/radial5"/>
    <dgm:cxn modelId="{EFE9D3F9-E39C-4871-9757-1D5929B98A52}" type="presOf" srcId="{FD22F364-72F4-4E5B-9D35-0A030F3B40A7}" destId="{89F4F466-DD89-441F-9066-FB4A73F04B8F}" srcOrd="0" destOrd="0" presId="urn:microsoft.com/office/officeart/2005/8/layout/radial5"/>
    <dgm:cxn modelId="{5F73E7FB-F040-491D-9B27-B4A5926455AA}" type="presOf" srcId="{01E1F9DF-C6D1-40D2-AF85-C8DAAC57972E}" destId="{9EFDE729-D2FA-41B9-81B1-20CBCF2FE6FE}" srcOrd="0" destOrd="0" presId="urn:microsoft.com/office/officeart/2005/8/layout/radial5"/>
    <dgm:cxn modelId="{B65CFBFD-AD05-4B48-B347-CCE37F977719}" type="presOf" srcId="{A52BE890-BAA9-40B7-9192-17F13C297486}" destId="{27EC9CF5-B19D-4BDB-AFC7-918E8D8D6F23}" srcOrd="1" destOrd="0" presId="urn:microsoft.com/office/officeart/2005/8/layout/radial5"/>
    <dgm:cxn modelId="{1E7F7D1F-DE0A-4262-B123-4F9C18E2BB34}" type="presParOf" srcId="{89F4F466-DD89-441F-9066-FB4A73F04B8F}" destId="{431B4A3C-E137-4FE0-A648-A22BC5F6B87B}" srcOrd="0" destOrd="0" presId="urn:microsoft.com/office/officeart/2005/8/layout/radial5"/>
    <dgm:cxn modelId="{1FBA0A3F-80FE-46DC-9942-5DF3464AD611}" type="presParOf" srcId="{89F4F466-DD89-441F-9066-FB4A73F04B8F}" destId="{769EA4B5-0EB1-4A9E-B85E-6B5BC807B184}" srcOrd="1" destOrd="0" presId="urn:microsoft.com/office/officeart/2005/8/layout/radial5"/>
    <dgm:cxn modelId="{A5C7A576-0EDF-4FE9-9112-83B17452EB92}" type="presParOf" srcId="{769EA4B5-0EB1-4A9E-B85E-6B5BC807B184}" destId="{1C9AA761-78EE-4BB7-B6F3-38E24115652C}" srcOrd="0" destOrd="0" presId="urn:microsoft.com/office/officeart/2005/8/layout/radial5"/>
    <dgm:cxn modelId="{C172E852-140A-41A8-9867-00B5B5CE71B2}" type="presParOf" srcId="{89F4F466-DD89-441F-9066-FB4A73F04B8F}" destId="{C13AE671-9C29-45DB-8FDA-B751F639C53E}" srcOrd="2" destOrd="0" presId="urn:microsoft.com/office/officeart/2005/8/layout/radial5"/>
    <dgm:cxn modelId="{003023E5-07FE-4903-8D2B-C3ADF0BE48EB}" type="presParOf" srcId="{89F4F466-DD89-441F-9066-FB4A73F04B8F}" destId="{E9C8864F-8294-403F-9FDC-A48ECA7E2E08}" srcOrd="3" destOrd="0" presId="urn:microsoft.com/office/officeart/2005/8/layout/radial5"/>
    <dgm:cxn modelId="{91BB8A04-D6A0-4AEA-B2FA-87ACFB861F74}" type="presParOf" srcId="{E9C8864F-8294-403F-9FDC-A48ECA7E2E08}" destId="{2562F111-5127-4CEC-8369-80C761A42EDF}" srcOrd="0" destOrd="0" presId="urn:microsoft.com/office/officeart/2005/8/layout/radial5"/>
    <dgm:cxn modelId="{83386F39-E382-495C-9810-A60AE3AA0AAE}" type="presParOf" srcId="{89F4F466-DD89-441F-9066-FB4A73F04B8F}" destId="{84ECD7A6-C938-4536-B963-9B13EA86C522}" srcOrd="4" destOrd="0" presId="urn:microsoft.com/office/officeart/2005/8/layout/radial5"/>
    <dgm:cxn modelId="{1C66D0CB-6AFB-4702-A294-F0F2E017B17E}" type="presParOf" srcId="{89F4F466-DD89-441F-9066-FB4A73F04B8F}" destId="{9EFDE729-D2FA-41B9-81B1-20CBCF2FE6FE}" srcOrd="5" destOrd="0" presId="urn:microsoft.com/office/officeart/2005/8/layout/radial5"/>
    <dgm:cxn modelId="{2E48676B-44BE-4E84-90F3-031F9663EC4D}" type="presParOf" srcId="{9EFDE729-D2FA-41B9-81B1-20CBCF2FE6FE}" destId="{EF8932B4-7998-4463-8405-E59CD551C47D}" srcOrd="0" destOrd="0" presId="urn:microsoft.com/office/officeart/2005/8/layout/radial5"/>
    <dgm:cxn modelId="{BD2F8931-30B1-4CD1-AF77-36FBA984D102}" type="presParOf" srcId="{89F4F466-DD89-441F-9066-FB4A73F04B8F}" destId="{D1A4D7D3-9192-42B0-99C6-670C2E346C41}" srcOrd="6" destOrd="0" presId="urn:microsoft.com/office/officeart/2005/8/layout/radial5"/>
    <dgm:cxn modelId="{0A1AB1B8-E79F-4F7F-BC44-5B6E2F73CCE1}" type="presParOf" srcId="{89F4F466-DD89-441F-9066-FB4A73F04B8F}" destId="{C468396F-B8D4-4D90-A2C2-EA26D03FDD6F}" srcOrd="7" destOrd="0" presId="urn:microsoft.com/office/officeart/2005/8/layout/radial5"/>
    <dgm:cxn modelId="{90583932-2E24-447E-8042-5AD58913DBB9}" type="presParOf" srcId="{C468396F-B8D4-4D90-A2C2-EA26D03FDD6F}" destId="{43832E11-A58F-4C8F-8237-3BEE5B58584F}" srcOrd="0" destOrd="0" presId="urn:microsoft.com/office/officeart/2005/8/layout/radial5"/>
    <dgm:cxn modelId="{BDD34497-B036-4BB3-B2FB-103653A0EF14}" type="presParOf" srcId="{89F4F466-DD89-441F-9066-FB4A73F04B8F}" destId="{96132FF1-A5CB-4094-9761-ADB41D8C38A1}" srcOrd="8" destOrd="0" presId="urn:microsoft.com/office/officeart/2005/8/layout/radial5"/>
    <dgm:cxn modelId="{4166F974-1B67-46B0-B047-4FD0083DB4B5}" type="presParOf" srcId="{89F4F466-DD89-441F-9066-FB4A73F04B8F}" destId="{7A4FA7FB-4749-48AB-A6A4-3F383AB4C254}" srcOrd="9" destOrd="0" presId="urn:microsoft.com/office/officeart/2005/8/layout/radial5"/>
    <dgm:cxn modelId="{1F9A5691-03EB-4E7C-B77D-032FCA279CC4}" type="presParOf" srcId="{7A4FA7FB-4749-48AB-A6A4-3F383AB4C254}" destId="{DFB7A4FA-1E9C-42CA-921B-AB19E283E032}" srcOrd="0" destOrd="0" presId="urn:microsoft.com/office/officeart/2005/8/layout/radial5"/>
    <dgm:cxn modelId="{F2507E3E-8985-4C65-9071-F904BC2FC1D1}" type="presParOf" srcId="{89F4F466-DD89-441F-9066-FB4A73F04B8F}" destId="{5E2D63FA-1B3F-42B1-A9BD-A2AF75873A10}" srcOrd="10" destOrd="0" presId="urn:microsoft.com/office/officeart/2005/8/layout/radial5"/>
    <dgm:cxn modelId="{EB78D6C3-CF65-40F2-ABD8-7EA88951EDB7}" type="presParOf" srcId="{89F4F466-DD89-441F-9066-FB4A73F04B8F}" destId="{F1F449E0-8B21-47AC-B787-9561101D1982}" srcOrd="11" destOrd="0" presId="urn:microsoft.com/office/officeart/2005/8/layout/radial5"/>
    <dgm:cxn modelId="{E13EA3AE-ED30-47FF-88FE-EC0B95879F7D}" type="presParOf" srcId="{F1F449E0-8B21-47AC-B787-9561101D1982}" destId="{29D56AC4-B18C-4A98-9BA4-B4BEA1E45890}" srcOrd="0" destOrd="0" presId="urn:microsoft.com/office/officeart/2005/8/layout/radial5"/>
    <dgm:cxn modelId="{62F1C0B3-013C-4D4E-BA71-90B8D83ACD6B}" type="presParOf" srcId="{89F4F466-DD89-441F-9066-FB4A73F04B8F}" destId="{E194D3D6-4B83-474D-940C-12AB51BAC60B}" srcOrd="12" destOrd="0" presId="urn:microsoft.com/office/officeart/2005/8/layout/radial5"/>
    <dgm:cxn modelId="{8002D11B-2273-4F6E-81B0-D905E3D6D4C0}" type="presParOf" srcId="{89F4F466-DD89-441F-9066-FB4A73F04B8F}" destId="{F30DAC35-3E21-4293-9AE6-D1179CA3EC88}" srcOrd="13" destOrd="0" presId="urn:microsoft.com/office/officeart/2005/8/layout/radial5"/>
    <dgm:cxn modelId="{3970BADD-FE33-4303-AF4C-395846B92A07}" type="presParOf" srcId="{F30DAC35-3E21-4293-9AE6-D1179CA3EC88}" destId="{63FD4DE3-6F66-4234-842F-457D06E51620}" srcOrd="0" destOrd="0" presId="urn:microsoft.com/office/officeart/2005/8/layout/radial5"/>
    <dgm:cxn modelId="{48443F0D-81C0-4126-B962-BB849FD8F725}" type="presParOf" srcId="{89F4F466-DD89-441F-9066-FB4A73F04B8F}" destId="{FD2DF82C-76E2-457D-B65F-886DE66244FF}" srcOrd="14" destOrd="0" presId="urn:microsoft.com/office/officeart/2005/8/layout/radial5"/>
    <dgm:cxn modelId="{E24A7568-63F6-4024-9E7D-B5271D403712}" type="presParOf" srcId="{89F4F466-DD89-441F-9066-FB4A73F04B8F}" destId="{E87E5CB7-44C3-49D3-89F7-869CD072D57E}" srcOrd="15" destOrd="0" presId="urn:microsoft.com/office/officeart/2005/8/layout/radial5"/>
    <dgm:cxn modelId="{13EFEC2E-F05C-48C2-9188-36CDBB38D114}" type="presParOf" srcId="{E87E5CB7-44C3-49D3-89F7-869CD072D57E}" destId="{49C1AC36-38C5-45D9-9191-90E9D6402A69}" srcOrd="0" destOrd="0" presId="urn:microsoft.com/office/officeart/2005/8/layout/radial5"/>
    <dgm:cxn modelId="{D9E9EC91-E5C6-4964-B07D-8A01C514C834}" type="presParOf" srcId="{89F4F466-DD89-441F-9066-FB4A73F04B8F}" destId="{59914DF6-9731-43BC-A545-36449E8C1F9D}" srcOrd="16" destOrd="0" presId="urn:microsoft.com/office/officeart/2005/8/layout/radial5"/>
    <dgm:cxn modelId="{C4350B35-1AC4-4703-87CF-E6C9F68852DE}" type="presParOf" srcId="{89F4F466-DD89-441F-9066-FB4A73F04B8F}" destId="{9B90AEE2-7A24-4868-869A-528B4D3C800A}" srcOrd="17" destOrd="0" presId="urn:microsoft.com/office/officeart/2005/8/layout/radial5"/>
    <dgm:cxn modelId="{2EC4014B-CA76-457C-96CF-3E5EF06F893C}" type="presParOf" srcId="{9B90AEE2-7A24-4868-869A-528B4D3C800A}" destId="{E1C38886-27B4-4FE6-B949-EE2F7551AD0F}" srcOrd="0" destOrd="0" presId="urn:microsoft.com/office/officeart/2005/8/layout/radial5"/>
    <dgm:cxn modelId="{7943F6D0-3CE9-498A-8301-54C229C01799}" type="presParOf" srcId="{89F4F466-DD89-441F-9066-FB4A73F04B8F}" destId="{2F153B82-20B2-4D6D-A500-DB2F960C5383}" srcOrd="18" destOrd="0" presId="urn:microsoft.com/office/officeart/2005/8/layout/radial5"/>
    <dgm:cxn modelId="{7DA45A19-1345-4A23-A082-63237FFBAF26}" type="presParOf" srcId="{89F4F466-DD89-441F-9066-FB4A73F04B8F}" destId="{0574030F-F071-46E5-B7F9-6594103675DB}" srcOrd="19" destOrd="0" presId="urn:microsoft.com/office/officeart/2005/8/layout/radial5"/>
    <dgm:cxn modelId="{5416A044-B678-46F0-90FD-FD25E61CD7CA}" type="presParOf" srcId="{0574030F-F071-46E5-B7F9-6594103675DB}" destId="{44524D39-1562-4FE4-9617-12D3ED7C30B7}" srcOrd="0" destOrd="0" presId="urn:microsoft.com/office/officeart/2005/8/layout/radial5"/>
    <dgm:cxn modelId="{FDC5B8AC-63BA-4435-8AC1-0DA55C036668}" type="presParOf" srcId="{89F4F466-DD89-441F-9066-FB4A73F04B8F}" destId="{3D68167F-BB79-419A-BCAC-8362D4EC619D}" srcOrd="20" destOrd="0" presId="urn:microsoft.com/office/officeart/2005/8/layout/radial5"/>
    <dgm:cxn modelId="{DC008D0C-BA1C-4DDA-A418-85657B614194}" type="presParOf" srcId="{89F4F466-DD89-441F-9066-FB4A73F04B8F}" destId="{61CE81D5-4938-48EF-9B72-44EA6AB82ED6}" srcOrd="21" destOrd="0" presId="urn:microsoft.com/office/officeart/2005/8/layout/radial5"/>
    <dgm:cxn modelId="{957831FF-68EB-4A94-B4E0-0E2AB6E5DAC6}" type="presParOf" srcId="{61CE81D5-4938-48EF-9B72-44EA6AB82ED6}" destId="{27EC9CF5-B19D-4BDB-AFC7-918E8D8D6F23}" srcOrd="0" destOrd="0" presId="urn:microsoft.com/office/officeart/2005/8/layout/radial5"/>
    <dgm:cxn modelId="{D0952DB2-F275-43C5-9196-3BA676FD84B4}" type="presParOf" srcId="{89F4F466-DD89-441F-9066-FB4A73F04B8F}" destId="{66727BB2-BEBA-4760-B022-939C802A9D30}" srcOrd="2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6BF9EC-8B01-4E67-9CEC-194846F746A7}" type="doc">
      <dgm:prSet loTypeId="urn:microsoft.com/office/officeart/2011/layout/CircleProcess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59F105-A9A8-4A0C-BC2A-8059D2268986}">
      <dgm:prSet phldrT="[Text]" custT="1"/>
      <dgm:spPr/>
      <dgm:t>
        <a:bodyPr/>
        <a:lstStyle/>
        <a:p>
          <a:r>
            <a:rPr lang="hy-AM" sz="2000" dirty="0">
              <a:latin typeface="+mn-lt"/>
            </a:rPr>
            <a:t>ՀՀ –ում 2013թ․ </a:t>
          </a:r>
          <a:r>
            <a:rPr lang="hy-AM" sz="2000" dirty="0">
              <a:latin typeface="+mn-lt"/>
              <a:ea typeface="+mn-ea"/>
              <a:cs typeface="+mn-cs"/>
            </a:rPr>
            <a:t>ՊԾՖՀ հերթական գնահատում</a:t>
          </a:r>
          <a:endParaRPr lang="en-US" sz="2000" dirty="0">
            <a:latin typeface="+mn-lt"/>
          </a:endParaRPr>
        </a:p>
      </dgm:t>
    </dgm:pt>
    <dgm:pt modelId="{832CBE93-4FFF-468A-8147-EB9324E6B9D6}" type="parTrans" cxnId="{11A027D4-4E9C-4166-B26D-6E5AD0331241}">
      <dgm:prSet/>
      <dgm:spPr/>
      <dgm:t>
        <a:bodyPr/>
        <a:lstStyle/>
        <a:p>
          <a:endParaRPr lang="en-US"/>
        </a:p>
      </dgm:t>
    </dgm:pt>
    <dgm:pt modelId="{22914638-9613-47D5-99D1-63FED44B4081}" type="sibTrans" cxnId="{11A027D4-4E9C-4166-B26D-6E5AD0331241}">
      <dgm:prSet/>
      <dgm:spPr/>
      <dgm:t>
        <a:bodyPr/>
        <a:lstStyle/>
        <a:p>
          <a:endParaRPr lang="en-US"/>
        </a:p>
      </dgm:t>
    </dgm:pt>
    <dgm:pt modelId="{DD2D8C70-2283-4CDF-B462-57467314C001}">
      <dgm:prSet phldrT="[Text]" custT="1"/>
      <dgm:spPr/>
      <dgm:t>
        <a:bodyPr/>
        <a:lstStyle/>
        <a:p>
          <a:r>
            <a:rPr lang="hy-AM" sz="1400" dirty="0"/>
            <a:t>&lt;&lt;ՊՖԿՀ բարեփոխումների վերանայված ռազմավարության&gt;&gt; ընդունում</a:t>
          </a:r>
        </a:p>
        <a:p>
          <a:r>
            <a:rPr lang="hy-AM" sz="1400" dirty="0"/>
            <a:t> </a:t>
          </a:r>
          <a:r>
            <a:rPr lang="hy-AM" sz="1400" dirty="0">
              <a:solidFill>
                <a:schemeClr val="accent2">
                  <a:lumMod val="75000"/>
                </a:schemeClr>
              </a:solidFill>
            </a:rPr>
            <a:t>ՀՀ կառավարության 18․02․2016թ․ </a:t>
          </a:r>
          <a:r>
            <a:rPr lang="en-US" sz="1400" dirty="0">
              <a:solidFill>
                <a:schemeClr val="accent2">
                  <a:lumMod val="75000"/>
                </a:schemeClr>
              </a:solidFill>
            </a:rPr>
            <a:t>N6</a:t>
          </a:r>
          <a:r>
            <a:rPr lang="ru-RU" sz="14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hy-AM" sz="1400" dirty="0">
              <a:solidFill>
                <a:schemeClr val="accent2">
                  <a:lumMod val="75000"/>
                </a:schemeClr>
              </a:solidFill>
            </a:rPr>
            <a:t>արձանագրային որոշում</a:t>
          </a:r>
          <a:endParaRPr lang="en-US" sz="1400" dirty="0">
            <a:solidFill>
              <a:schemeClr val="accent2">
                <a:lumMod val="75000"/>
              </a:schemeClr>
            </a:solidFill>
          </a:endParaRPr>
        </a:p>
      </dgm:t>
    </dgm:pt>
    <dgm:pt modelId="{3C5B132E-859F-42BF-B9BD-42D2DAF1BE27}" type="parTrans" cxnId="{A59999EE-B11A-4A73-A6D3-860A6BE52463}">
      <dgm:prSet/>
      <dgm:spPr/>
      <dgm:t>
        <a:bodyPr/>
        <a:lstStyle/>
        <a:p>
          <a:endParaRPr lang="en-US"/>
        </a:p>
      </dgm:t>
    </dgm:pt>
    <dgm:pt modelId="{3B62C31E-8E9B-4DE9-98CB-91051C5A493F}" type="sibTrans" cxnId="{A59999EE-B11A-4A73-A6D3-860A6BE52463}">
      <dgm:prSet/>
      <dgm:spPr/>
      <dgm:t>
        <a:bodyPr/>
        <a:lstStyle/>
        <a:p>
          <a:endParaRPr lang="en-US"/>
        </a:p>
      </dgm:t>
    </dgm:pt>
    <dgm:pt modelId="{39BF1DFB-CE96-4669-9AD1-C2CBB6DD8679}">
      <dgm:prSet phldrT="[Text]" custT="1"/>
      <dgm:spPr/>
      <dgm:t>
        <a:bodyPr/>
        <a:lstStyle/>
        <a:p>
          <a:r>
            <a:rPr lang="hy-AM" sz="1400" dirty="0"/>
            <a:t>ՊՖԿՀ բազային համակարգերում/ ոլորտներում իրականացված միջոցառումներ  </a:t>
          </a:r>
          <a:endParaRPr lang="en-US" sz="1400" dirty="0"/>
        </a:p>
      </dgm:t>
    </dgm:pt>
    <dgm:pt modelId="{4EDA3D23-6A6E-4F3C-BDEA-E58A137925B7}" type="parTrans" cxnId="{FE7A3703-B8D9-4E3B-8931-D32825A21DC3}">
      <dgm:prSet/>
      <dgm:spPr/>
      <dgm:t>
        <a:bodyPr/>
        <a:lstStyle/>
        <a:p>
          <a:endParaRPr lang="en-US"/>
        </a:p>
      </dgm:t>
    </dgm:pt>
    <dgm:pt modelId="{22C368F5-4346-46F3-9F6C-9C25473AA3FB}" type="sibTrans" cxnId="{FE7A3703-B8D9-4E3B-8931-D32825A21DC3}">
      <dgm:prSet/>
      <dgm:spPr/>
      <dgm:t>
        <a:bodyPr/>
        <a:lstStyle/>
        <a:p>
          <a:endParaRPr lang="en-US"/>
        </a:p>
      </dgm:t>
    </dgm:pt>
    <dgm:pt modelId="{D568442F-25B7-40D2-9B0D-B8C45E56C980}" type="pres">
      <dgm:prSet presAssocID="{4F6BF9EC-8B01-4E67-9CEC-194846F746A7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9586C7A0-8D0B-4E72-8720-BE8396BBA336}" type="pres">
      <dgm:prSet presAssocID="{39BF1DFB-CE96-4669-9AD1-C2CBB6DD8679}" presName="Accent3" presStyleCnt="0"/>
      <dgm:spPr/>
    </dgm:pt>
    <dgm:pt modelId="{F5AE5CAF-D325-4304-814E-1B0A0345C95E}" type="pres">
      <dgm:prSet presAssocID="{39BF1DFB-CE96-4669-9AD1-C2CBB6DD8679}" presName="Accent" presStyleLbl="node1" presStyleIdx="0" presStyleCnt="3"/>
      <dgm:spPr/>
    </dgm:pt>
    <dgm:pt modelId="{7DCFA447-1840-4127-8ECD-F6D9CD31C4B6}" type="pres">
      <dgm:prSet presAssocID="{39BF1DFB-CE96-4669-9AD1-C2CBB6DD8679}" presName="ParentBackground3" presStyleCnt="0"/>
      <dgm:spPr/>
    </dgm:pt>
    <dgm:pt modelId="{B4FC777E-141E-4721-9434-254AC4303B6E}" type="pres">
      <dgm:prSet presAssocID="{39BF1DFB-CE96-4669-9AD1-C2CBB6DD8679}" presName="ParentBackground" presStyleLbl="fgAcc1" presStyleIdx="0" presStyleCnt="3" custScaleX="111200" custScaleY="109688" custLinFactNeighborX="12621" custLinFactNeighborY="-3225"/>
      <dgm:spPr/>
    </dgm:pt>
    <dgm:pt modelId="{84C5CAC7-299A-457F-85CA-A4E8C596125E}" type="pres">
      <dgm:prSet presAssocID="{39BF1DFB-CE96-4669-9AD1-C2CBB6DD867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690C5B4-CBC6-4D6D-B8EF-5B8DE9A7489B}" type="pres">
      <dgm:prSet presAssocID="{DD2D8C70-2283-4CDF-B462-57467314C001}" presName="Accent2" presStyleCnt="0"/>
      <dgm:spPr/>
    </dgm:pt>
    <dgm:pt modelId="{D606E3A0-CDF5-4A88-885F-BBE20286C4F4}" type="pres">
      <dgm:prSet presAssocID="{DD2D8C70-2283-4CDF-B462-57467314C001}" presName="Accent" presStyleLbl="node1" presStyleIdx="1" presStyleCnt="3"/>
      <dgm:spPr/>
    </dgm:pt>
    <dgm:pt modelId="{510E791C-F633-4650-B09B-095F47EC3609}" type="pres">
      <dgm:prSet presAssocID="{DD2D8C70-2283-4CDF-B462-57467314C001}" presName="ParentBackground2" presStyleCnt="0"/>
      <dgm:spPr/>
    </dgm:pt>
    <dgm:pt modelId="{994F5D95-6BF2-42B2-B906-CC4A213D5D14}" type="pres">
      <dgm:prSet presAssocID="{DD2D8C70-2283-4CDF-B462-57467314C001}" presName="ParentBackground" presStyleLbl="fgAcc1" presStyleIdx="1" presStyleCnt="3" custScaleX="111200" custScaleY="109688" custLinFactNeighborX="12621" custLinFactNeighborY="-2052"/>
      <dgm:spPr/>
    </dgm:pt>
    <dgm:pt modelId="{31CB8372-405E-4B8F-861F-4D000A76BB8D}" type="pres">
      <dgm:prSet presAssocID="{DD2D8C70-2283-4CDF-B462-57467314C001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6863B91-252C-4C6A-A119-3013C64E09A1}" type="pres">
      <dgm:prSet presAssocID="{0959F105-A9A8-4A0C-BC2A-8059D2268986}" presName="Accent1" presStyleCnt="0"/>
      <dgm:spPr/>
    </dgm:pt>
    <dgm:pt modelId="{0AAEB40A-9207-4DF8-AC53-1311D91BF7B6}" type="pres">
      <dgm:prSet presAssocID="{0959F105-A9A8-4A0C-BC2A-8059D2268986}" presName="Accent" presStyleLbl="node1" presStyleIdx="2" presStyleCnt="3"/>
      <dgm:spPr/>
    </dgm:pt>
    <dgm:pt modelId="{7AF4C3F5-7492-4250-9817-E14F47FBEFEB}" type="pres">
      <dgm:prSet presAssocID="{0959F105-A9A8-4A0C-BC2A-8059D2268986}" presName="ParentBackground1" presStyleCnt="0"/>
      <dgm:spPr/>
    </dgm:pt>
    <dgm:pt modelId="{E1A16F84-DFEC-413C-B105-339DC9596802}" type="pres">
      <dgm:prSet presAssocID="{0959F105-A9A8-4A0C-BC2A-8059D2268986}" presName="ParentBackground" presStyleLbl="fgAcc1" presStyleIdx="2" presStyleCnt="3" custScaleX="111200" custScaleY="109688" custLinFactNeighborX="12621" custLinFactNeighborY="-3225"/>
      <dgm:spPr/>
    </dgm:pt>
    <dgm:pt modelId="{E1DDE788-5629-4307-98F3-A7043BD245E6}" type="pres">
      <dgm:prSet presAssocID="{0959F105-A9A8-4A0C-BC2A-8059D226898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FE7A3703-B8D9-4E3B-8931-D32825A21DC3}" srcId="{4F6BF9EC-8B01-4E67-9CEC-194846F746A7}" destId="{39BF1DFB-CE96-4669-9AD1-C2CBB6DD8679}" srcOrd="2" destOrd="0" parTransId="{4EDA3D23-6A6E-4F3C-BDEA-E58A137925B7}" sibTransId="{22C368F5-4346-46F3-9F6C-9C25473AA3FB}"/>
    <dgm:cxn modelId="{D3BBC910-2E99-438C-9D36-955C23063FAC}" type="presOf" srcId="{39BF1DFB-CE96-4669-9AD1-C2CBB6DD8679}" destId="{B4FC777E-141E-4721-9434-254AC4303B6E}" srcOrd="0" destOrd="0" presId="urn:microsoft.com/office/officeart/2011/layout/CircleProcess"/>
    <dgm:cxn modelId="{512EAB2F-46C7-4011-8EB3-C021A60C3690}" type="presOf" srcId="{DD2D8C70-2283-4CDF-B462-57467314C001}" destId="{994F5D95-6BF2-42B2-B906-CC4A213D5D14}" srcOrd="0" destOrd="0" presId="urn:microsoft.com/office/officeart/2011/layout/CircleProcess"/>
    <dgm:cxn modelId="{F62D8E50-05F4-4E73-8CD6-E05B02CCA5F5}" type="presOf" srcId="{0959F105-A9A8-4A0C-BC2A-8059D2268986}" destId="{E1DDE788-5629-4307-98F3-A7043BD245E6}" srcOrd="1" destOrd="0" presId="urn:microsoft.com/office/officeart/2011/layout/CircleProcess"/>
    <dgm:cxn modelId="{9D47817D-B972-4394-96C5-850DCB7523F7}" type="presOf" srcId="{0959F105-A9A8-4A0C-BC2A-8059D2268986}" destId="{E1A16F84-DFEC-413C-B105-339DC9596802}" srcOrd="0" destOrd="0" presId="urn:microsoft.com/office/officeart/2011/layout/CircleProcess"/>
    <dgm:cxn modelId="{5B8D56A2-20A5-468F-B268-CFC1F2D4E91F}" type="presOf" srcId="{4F6BF9EC-8B01-4E67-9CEC-194846F746A7}" destId="{D568442F-25B7-40D2-9B0D-B8C45E56C980}" srcOrd="0" destOrd="0" presId="urn:microsoft.com/office/officeart/2011/layout/CircleProcess"/>
    <dgm:cxn modelId="{11A027D4-4E9C-4166-B26D-6E5AD0331241}" srcId="{4F6BF9EC-8B01-4E67-9CEC-194846F746A7}" destId="{0959F105-A9A8-4A0C-BC2A-8059D2268986}" srcOrd="0" destOrd="0" parTransId="{832CBE93-4FFF-468A-8147-EB9324E6B9D6}" sibTransId="{22914638-9613-47D5-99D1-63FED44B4081}"/>
    <dgm:cxn modelId="{360868DC-37C3-41C3-B5ED-1D83E6BE64FB}" type="presOf" srcId="{DD2D8C70-2283-4CDF-B462-57467314C001}" destId="{31CB8372-405E-4B8F-861F-4D000A76BB8D}" srcOrd="1" destOrd="0" presId="urn:microsoft.com/office/officeart/2011/layout/CircleProcess"/>
    <dgm:cxn modelId="{5C90A8E6-C7FA-4D89-8713-0A72732F5F7A}" type="presOf" srcId="{39BF1DFB-CE96-4669-9AD1-C2CBB6DD8679}" destId="{84C5CAC7-299A-457F-85CA-A4E8C596125E}" srcOrd="1" destOrd="0" presId="urn:microsoft.com/office/officeart/2011/layout/CircleProcess"/>
    <dgm:cxn modelId="{A59999EE-B11A-4A73-A6D3-860A6BE52463}" srcId="{4F6BF9EC-8B01-4E67-9CEC-194846F746A7}" destId="{DD2D8C70-2283-4CDF-B462-57467314C001}" srcOrd="1" destOrd="0" parTransId="{3C5B132E-859F-42BF-B9BD-42D2DAF1BE27}" sibTransId="{3B62C31E-8E9B-4DE9-98CB-91051C5A493F}"/>
    <dgm:cxn modelId="{BC579D07-8E0E-46B6-A327-F99C24BCC580}" type="presParOf" srcId="{D568442F-25B7-40D2-9B0D-B8C45E56C980}" destId="{9586C7A0-8D0B-4E72-8720-BE8396BBA336}" srcOrd="0" destOrd="0" presId="urn:microsoft.com/office/officeart/2011/layout/CircleProcess"/>
    <dgm:cxn modelId="{06C39B86-5DD7-4320-9A20-72523BDA4209}" type="presParOf" srcId="{9586C7A0-8D0B-4E72-8720-BE8396BBA336}" destId="{F5AE5CAF-D325-4304-814E-1B0A0345C95E}" srcOrd="0" destOrd="0" presId="urn:microsoft.com/office/officeart/2011/layout/CircleProcess"/>
    <dgm:cxn modelId="{A5035390-973A-4B2A-9DE5-D0899A1DFF86}" type="presParOf" srcId="{D568442F-25B7-40D2-9B0D-B8C45E56C980}" destId="{7DCFA447-1840-4127-8ECD-F6D9CD31C4B6}" srcOrd="1" destOrd="0" presId="urn:microsoft.com/office/officeart/2011/layout/CircleProcess"/>
    <dgm:cxn modelId="{C78FC920-1619-4F87-9B18-FC71D7C4E42F}" type="presParOf" srcId="{7DCFA447-1840-4127-8ECD-F6D9CD31C4B6}" destId="{B4FC777E-141E-4721-9434-254AC4303B6E}" srcOrd="0" destOrd="0" presId="urn:microsoft.com/office/officeart/2011/layout/CircleProcess"/>
    <dgm:cxn modelId="{0F28EDBF-9988-4C56-960C-46F931A03B50}" type="presParOf" srcId="{D568442F-25B7-40D2-9B0D-B8C45E56C980}" destId="{84C5CAC7-299A-457F-85CA-A4E8C596125E}" srcOrd="2" destOrd="0" presId="urn:microsoft.com/office/officeart/2011/layout/CircleProcess"/>
    <dgm:cxn modelId="{85153EFB-8681-4339-9BDF-44C7220BE029}" type="presParOf" srcId="{D568442F-25B7-40D2-9B0D-B8C45E56C980}" destId="{3690C5B4-CBC6-4D6D-B8EF-5B8DE9A7489B}" srcOrd="3" destOrd="0" presId="urn:microsoft.com/office/officeart/2011/layout/CircleProcess"/>
    <dgm:cxn modelId="{7E38DAA6-8801-43CC-BDC0-EA45DF7EADF9}" type="presParOf" srcId="{3690C5B4-CBC6-4D6D-B8EF-5B8DE9A7489B}" destId="{D606E3A0-CDF5-4A88-885F-BBE20286C4F4}" srcOrd="0" destOrd="0" presId="urn:microsoft.com/office/officeart/2011/layout/CircleProcess"/>
    <dgm:cxn modelId="{E6EDB970-F8C7-4B61-9B32-F833247BA067}" type="presParOf" srcId="{D568442F-25B7-40D2-9B0D-B8C45E56C980}" destId="{510E791C-F633-4650-B09B-095F47EC3609}" srcOrd="4" destOrd="0" presId="urn:microsoft.com/office/officeart/2011/layout/CircleProcess"/>
    <dgm:cxn modelId="{2D63BAAA-9EDB-483C-BACE-312388EC6028}" type="presParOf" srcId="{510E791C-F633-4650-B09B-095F47EC3609}" destId="{994F5D95-6BF2-42B2-B906-CC4A213D5D14}" srcOrd="0" destOrd="0" presId="urn:microsoft.com/office/officeart/2011/layout/CircleProcess"/>
    <dgm:cxn modelId="{537998D5-9586-45FF-9F5A-11F0CD785B65}" type="presParOf" srcId="{D568442F-25B7-40D2-9B0D-B8C45E56C980}" destId="{31CB8372-405E-4B8F-861F-4D000A76BB8D}" srcOrd="5" destOrd="0" presId="urn:microsoft.com/office/officeart/2011/layout/CircleProcess"/>
    <dgm:cxn modelId="{49502E00-1216-41EC-A058-A626839030DC}" type="presParOf" srcId="{D568442F-25B7-40D2-9B0D-B8C45E56C980}" destId="{36863B91-252C-4C6A-A119-3013C64E09A1}" srcOrd="6" destOrd="0" presId="urn:microsoft.com/office/officeart/2011/layout/CircleProcess"/>
    <dgm:cxn modelId="{B9EC71DE-FFE7-40BB-98B0-531629EAC4B2}" type="presParOf" srcId="{36863B91-252C-4C6A-A119-3013C64E09A1}" destId="{0AAEB40A-9207-4DF8-AC53-1311D91BF7B6}" srcOrd="0" destOrd="0" presId="urn:microsoft.com/office/officeart/2011/layout/CircleProcess"/>
    <dgm:cxn modelId="{7C6D00CF-392D-43AD-B557-4E0E53968B58}" type="presParOf" srcId="{D568442F-25B7-40D2-9B0D-B8C45E56C980}" destId="{7AF4C3F5-7492-4250-9817-E14F47FBEFEB}" srcOrd="7" destOrd="0" presId="urn:microsoft.com/office/officeart/2011/layout/CircleProcess"/>
    <dgm:cxn modelId="{F04FF8E2-D95B-445A-9E08-C5834EB07972}" type="presParOf" srcId="{7AF4C3F5-7492-4250-9817-E14F47FBEFEB}" destId="{E1A16F84-DFEC-413C-B105-339DC9596802}" srcOrd="0" destOrd="0" presId="urn:microsoft.com/office/officeart/2011/layout/CircleProcess"/>
    <dgm:cxn modelId="{3151773A-A994-4CF6-A2F0-0086865A4214}" type="presParOf" srcId="{D568442F-25B7-40D2-9B0D-B8C45E56C980}" destId="{E1DDE788-5629-4307-98F3-A7043BD245E6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2C6F16-E262-4A52-84B2-73046077324D}" type="doc">
      <dgm:prSet loTypeId="urn:microsoft.com/office/officeart/2005/8/layout/arrow1" loCatId="relationship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3F532CEE-E66A-42A9-A235-58B810E6EC8B}">
      <dgm:prSet phldrT="[Text]"/>
      <dgm:spPr/>
      <dgm:t>
        <a:bodyPr/>
        <a:lstStyle/>
        <a:p>
          <a:r>
            <a:rPr lang="hy-AM" dirty="0"/>
            <a:t>Միջազգային դոնոր կազմակերպությունների աջակցությամբ իրականացված միջոցառումներ </a:t>
          </a:r>
          <a:endParaRPr lang="en-US" dirty="0"/>
        </a:p>
      </dgm:t>
    </dgm:pt>
    <dgm:pt modelId="{A000377E-C5D0-460B-8D1C-47FFE3D57D3B}" type="parTrans" cxnId="{F1DD0883-2765-41B9-B60A-7D52408863A3}">
      <dgm:prSet/>
      <dgm:spPr/>
      <dgm:t>
        <a:bodyPr/>
        <a:lstStyle/>
        <a:p>
          <a:endParaRPr lang="en-US"/>
        </a:p>
      </dgm:t>
    </dgm:pt>
    <dgm:pt modelId="{59727EF9-B088-4EAD-9EB9-79C67BBDA8DA}" type="sibTrans" cxnId="{F1DD0883-2765-41B9-B60A-7D52408863A3}">
      <dgm:prSet/>
      <dgm:spPr/>
      <dgm:t>
        <a:bodyPr/>
        <a:lstStyle/>
        <a:p>
          <a:endParaRPr lang="en-US"/>
        </a:p>
      </dgm:t>
    </dgm:pt>
    <dgm:pt modelId="{6D5DADBE-B451-442A-A130-19CB5117D189}">
      <dgm:prSet phldrT="[Text]"/>
      <dgm:spPr/>
      <dgm:t>
        <a:bodyPr/>
        <a:lstStyle/>
        <a:p>
          <a:r>
            <a:rPr lang="hy-AM" dirty="0"/>
            <a:t>Սեփական ռեսուրսներով/ջանքերով իրականացված միջոցառումներ</a:t>
          </a:r>
          <a:endParaRPr lang="en-US" dirty="0"/>
        </a:p>
      </dgm:t>
    </dgm:pt>
    <dgm:pt modelId="{9C769576-7361-4BE7-8FA9-EEF22C9BF3D0}" type="parTrans" cxnId="{27302B4F-2A26-4F02-B734-4A6895DC3690}">
      <dgm:prSet/>
      <dgm:spPr/>
      <dgm:t>
        <a:bodyPr/>
        <a:lstStyle/>
        <a:p>
          <a:endParaRPr lang="en-US"/>
        </a:p>
      </dgm:t>
    </dgm:pt>
    <dgm:pt modelId="{75ECDDFD-7C3C-48F8-9032-35BF99BD06ED}" type="sibTrans" cxnId="{27302B4F-2A26-4F02-B734-4A6895DC3690}">
      <dgm:prSet/>
      <dgm:spPr/>
      <dgm:t>
        <a:bodyPr/>
        <a:lstStyle/>
        <a:p>
          <a:endParaRPr lang="en-US"/>
        </a:p>
      </dgm:t>
    </dgm:pt>
    <dgm:pt modelId="{139A11F5-E939-4778-A3D2-772283AACD65}" type="pres">
      <dgm:prSet presAssocID="{B72C6F16-E262-4A52-84B2-73046077324D}" presName="cycle" presStyleCnt="0">
        <dgm:presLayoutVars>
          <dgm:dir/>
          <dgm:resizeHandles val="exact"/>
        </dgm:presLayoutVars>
      </dgm:prSet>
      <dgm:spPr/>
    </dgm:pt>
    <dgm:pt modelId="{544D0AE5-9D9D-4F20-98BB-1E735E6B4A17}" type="pres">
      <dgm:prSet presAssocID="{3F532CEE-E66A-42A9-A235-58B810E6EC8B}" presName="arrow" presStyleLbl="node1" presStyleIdx="0" presStyleCnt="2">
        <dgm:presLayoutVars>
          <dgm:bulletEnabled val="1"/>
        </dgm:presLayoutVars>
      </dgm:prSet>
      <dgm:spPr/>
    </dgm:pt>
    <dgm:pt modelId="{11316135-EF19-46A6-A9B5-03210D1DFE0C}" type="pres">
      <dgm:prSet presAssocID="{6D5DADBE-B451-442A-A130-19CB5117D189}" presName="arrow" presStyleLbl="node1" presStyleIdx="1" presStyleCnt="2">
        <dgm:presLayoutVars>
          <dgm:bulletEnabled val="1"/>
        </dgm:presLayoutVars>
      </dgm:prSet>
      <dgm:spPr/>
    </dgm:pt>
  </dgm:ptLst>
  <dgm:cxnLst>
    <dgm:cxn modelId="{7F12AA35-0718-469F-A693-8D3529A0E578}" type="presOf" srcId="{3F532CEE-E66A-42A9-A235-58B810E6EC8B}" destId="{544D0AE5-9D9D-4F20-98BB-1E735E6B4A17}" srcOrd="0" destOrd="0" presId="urn:microsoft.com/office/officeart/2005/8/layout/arrow1"/>
    <dgm:cxn modelId="{27302B4F-2A26-4F02-B734-4A6895DC3690}" srcId="{B72C6F16-E262-4A52-84B2-73046077324D}" destId="{6D5DADBE-B451-442A-A130-19CB5117D189}" srcOrd="1" destOrd="0" parTransId="{9C769576-7361-4BE7-8FA9-EEF22C9BF3D0}" sibTransId="{75ECDDFD-7C3C-48F8-9032-35BF99BD06ED}"/>
    <dgm:cxn modelId="{F1DD0883-2765-41B9-B60A-7D52408863A3}" srcId="{B72C6F16-E262-4A52-84B2-73046077324D}" destId="{3F532CEE-E66A-42A9-A235-58B810E6EC8B}" srcOrd="0" destOrd="0" parTransId="{A000377E-C5D0-460B-8D1C-47FFE3D57D3B}" sibTransId="{59727EF9-B088-4EAD-9EB9-79C67BBDA8DA}"/>
    <dgm:cxn modelId="{D43D6F94-AC51-43AF-8676-B7FFC89B53AA}" type="presOf" srcId="{B72C6F16-E262-4A52-84B2-73046077324D}" destId="{139A11F5-E939-4778-A3D2-772283AACD65}" srcOrd="0" destOrd="0" presId="urn:microsoft.com/office/officeart/2005/8/layout/arrow1"/>
    <dgm:cxn modelId="{9480F39C-E7B3-43ED-82DF-1CC5FFA044B1}" type="presOf" srcId="{6D5DADBE-B451-442A-A130-19CB5117D189}" destId="{11316135-EF19-46A6-A9B5-03210D1DFE0C}" srcOrd="0" destOrd="0" presId="urn:microsoft.com/office/officeart/2005/8/layout/arrow1"/>
    <dgm:cxn modelId="{AAE010E0-B162-4E5E-8FBA-742D1A1B6859}" type="presParOf" srcId="{139A11F5-E939-4778-A3D2-772283AACD65}" destId="{544D0AE5-9D9D-4F20-98BB-1E735E6B4A17}" srcOrd="0" destOrd="0" presId="urn:microsoft.com/office/officeart/2005/8/layout/arrow1"/>
    <dgm:cxn modelId="{60BB20B8-E079-4875-B5DF-D92F6038BD01}" type="presParOf" srcId="{139A11F5-E939-4778-A3D2-772283AACD65}" destId="{11316135-EF19-46A6-A9B5-03210D1DFE0C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89375-9D95-4476-BDF2-C44480C9C574}">
      <dsp:nvSpPr>
        <dsp:cNvPr id="0" name=""/>
        <dsp:cNvSpPr/>
      </dsp:nvSpPr>
      <dsp:spPr>
        <a:xfrm>
          <a:off x="846998" y="0"/>
          <a:ext cx="9599313" cy="4205838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FCBFA25-A406-45A0-8F61-B8B6D223CBC2}">
      <dsp:nvSpPr>
        <dsp:cNvPr id="0" name=""/>
        <dsp:cNvSpPr/>
      </dsp:nvSpPr>
      <dsp:spPr>
        <a:xfrm>
          <a:off x="5033" y="374916"/>
          <a:ext cx="3498600" cy="34560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1800" kern="1200" dirty="0">
              <a:latin typeface="Comic Sans MS" panose="030F0702030302020204" pitchFamily="66" charset="0"/>
            </a:rPr>
            <a:t>ՀՀ-ում 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2008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թ․ Պետական ծախսերի և ֆինանսական հաշվետվողականության 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(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ՊԾՖՀ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)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 առաջին   գնահատում</a:t>
          </a:r>
          <a:endParaRPr lang="en-US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173741" y="543624"/>
        <a:ext cx="3161184" cy="3118588"/>
      </dsp:txXfrm>
    </dsp:sp>
    <dsp:sp modelId="{5C2CA198-766E-4E27-900D-0ECAD1CED30A}">
      <dsp:nvSpPr>
        <dsp:cNvPr id="0" name=""/>
        <dsp:cNvSpPr/>
      </dsp:nvSpPr>
      <dsp:spPr>
        <a:xfrm>
          <a:off x="3880598" y="379627"/>
          <a:ext cx="3498600" cy="3456004"/>
        </a:xfrm>
        <a:prstGeom prst="roundRect">
          <a:avLst/>
        </a:prstGeom>
        <a:gradFill rotWithShape="0">
          <a:gsLst>
            <a:gs pos="0">
              <a:schemeClr val="accent2">
                <a:hueOff val="595867"/>
                <a:satOff val="3457"/>
                <a:lumOff val="3432"/>
                <a:alphaOff val="0"/>
                <a:tint val="98000"/>
                <a:lumMod val="110000"/>
              </a:schemeClr>
            </a:gs>
            <a:gs pos="84000">
              <a:schemeClr val="accent2">
                <a:hueOff val="595867"/>
                <a:satOff val="3457"/>
                <a:lumOff val="343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ՊԾՖՀ գնահատման արդյունքների հիման վրա  &lt;&lt;Պետական ֆինանսերի կառավարման համակարգի բարեփոխումների ռազմավարության&gt;&gt; ընդունում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 (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ՀՀ կառավարության 28․10․201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0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թ․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N 42 </a:t>
          </a:r>
          <a:r>
            <a:rPr lang="hy-AM" sz="1800" kern="1200" dirty="0">
              <a:latin typeface="Comic Sans MS" panose="030F0702030302020204" pitchFamily="66" charset="0"/>
              <a:ea typeface="+mn-ea"/>
              <a:cs typeface="+mn-cs"/>
            </a:rPr>
            <a:t>արձանագրային որոշում</a:t>
          </a:r>
          <a:r>
            <a:rPr lang="en-US" sz="1800" kern="1200" dirty="0">
              <a:latin typeface="Comic Sans MS" panose="030F0702030302020204" pitchFamily="66" charset="0"/>
              <a:ea typeface="+mn-ea"/>
              <a:cs typeface="+mn-cs"/>
            </a:rPr>
            <a:t>)</a:t>
          </a:r>
        </a:p>
      </dsp:txBody>
      <dsp:txXfrm>
        <a:off x="4049306" y="548335"/>
        <a:ext cx="3161184" cy="3118588"/>
      </dsp:txXfrm>
    </dsp:sp>
    <dsp:sp modelId="{8E09775E-2F51-4406-B7A2-E94740D018AF}">
      <dsp:nvSpPr>
        <dsp:cNvPr id="0" name=""/>
        <dsp:cNvSpPr/>
      </dsp:nvSpPr>
      <dsp:spPr>
        <a:xfrm>
          <a:off x="7742540" y="304208"/>
          <a:ext cx="3498600" cy="3456004"/>
        </a:xfrm>
        <a:prstGeom prst="roundRect">
          <a:avLst/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1800" kern="1200" dirty="0">
              <a:solidFill>
                <a:prstClr val="white"/>
              </a:solidFill>
              <a:latin typeface="Comic Sans MS" panose="030F0702030302020204" pitchFamily="66" charset="0"/>
              <a:ea typeface="+mn-ea"/>
              <a:cs typeface="+mn-cs"/>
            </a:rPr>
            <a:t>ՊՖԿՀ բարեփոխումների փուլերի սահմանում․</a:t>
          </a:r>
          <a:endParaRPr lang="en-US" sz="1800" kern="1200" dirty="0">
            <a:solidFill>
              <a:prstClr val="white"/>
            </a:solidFill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7911248" y="472916"/>
        <a:ext cx="3161184" cy="3118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B4A3C-E137-4FE0-A648-A22BC5F6B87B}">
      <dsp:nvSpPr>
        <dsp:cNvPr id="0" name=""/>
        <dsp:cNvSpPr/>
      </dsp:nvSpPr>
      <dsp:spPr>
        <a:xfrm>
          <a:off x="4393964" y="1744746"/>
          <a:ext cx="2664005" cy="2196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2000" kern="1200" dirty="0">
              <a:solidFill>
                <a:prstClr val="white"/>
              </a:solidFill>
              <a:latin typeface="Comic Sans MS" panose="030F0702030302020204" pitchFamily="66" charset="0"/>
              <a:ea typeface="+mn-ea"/>
              <a:cs typeface="+mn-cs"/>
            </a:rPr>
            <a:t>ԲԱԶԱՅԻՆ ՀԱՄԱԿԱՐԳԵՐ/ՈԼՈՐՏՆԵՐԻ</a:t>
          </a:r>
          <a:endParaRPr lang="en-US" sz="2000" kern="1200" dirty="0"/>
        </a:p>
      </dsp:txBody>
      <dsp:txXfrm>
        <a:off x="4784098" y="2066343"/>
        <a:ext cx="1883737" cy="1552807"/>
      </dsp:txXfrm>
    </dsp:sp>
    <dsp:sp modelId="{769EA4B5-0EB1-4A9E-B85E-6B5BC807B184}">
      <dsp:nvSpPr>
        <dsp:cNvPr id="0" name=""/>
        <dsp:cNvSpPr/>
      </dsp:nvSpPr>
      <dsp:spPr>
        <a:xfrm rot="15821097">
          <a:off x="5549737" y="1421860"/>
          <a:ext cx="91931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5565043" y="1533090"/>
        <a:ext cx="64352" cy="292572"/>
      </dsp:txXfrm>
    </dsp:sp>
    <dsp:sp modelId="{C13AE671-9C29-45DB-8FDA-B751F639C53E}">
      <dsp:nvSpPr>
        <dsp:cNvPr id="0" name=""/>
        <dsp:cNvSpPr/>
      </dsp:nvSpPr>
      <dsp:spPr>
        <a:xfrm>
          <a:off x="4539340" y="-129520"/>
          <a:ext cx="1904696" cy="171059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Հ</a:t>
          </a:r>
          <a:r>
            <a:rPr lang="ru-RU" sz="800" b="1" kern="1200" dirty="0"/>
            <a:t>իմնական մակրոտնտեսական ու բյուջետային ցուցանիշների կանխատեսում</a:t>
          </a:r>
          <a:endParaRPr lang="en-US" sz="800" kern="1200" dirty="0"/>
        </a:p>
      </dsp:txBody>
      <dsp:txXfrm>
        <a:off x="4818276" y="120991"/>
        <a:ext cx="1346824" cy="1209575"/>
      </dsp:txXfrm>
    </dsp:sp>
    <dsp:sp modelId="{E9C8864F-8294-403F-9FDC-A48ECA7E2E08}">
      <dsp:nvSpPr>
        <dsp:cNvPr id="0" name=""/>
        <dsp:cNvSpPr/>
      </dsp:nvSpPr>
      <dsp:spPr>
        <a:xfrm rot="18533938">
          <a:off x="6482987" y="1500088"/>
          <a:ext cx="259212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497453" y="1627872"/>
        <a:ext cx="181448" cy="292572"/>
      </dsp:txXfrm>
    </dsp:sp>
    <dsp:sp modelId="{84ECD7A6-C938-4536-B963-9B13EA86C522}">
      <dsp:nvSpPr>
        <dsp:cNvPr id="0" name=""/>
        <dsp:cNvSpPr/>
      </dsp:nvSpPr>
      <dsp:spPr>
        <a:xfrm>
          <a:off x="6377228" y="0"/>
          <a:ext cx="1904696" cy="171059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Պ</a:t>
          </a:r>
          <a:r>
            <a:rPr lang="ru-RU" sz="800" b="1" kern="1200" dirty="0"/>
            <a:t>ետական եկամուտների քաղաքականության մշակում</a:t>
          </a:r>
          <a:endParaRPr lang="en-US" sz="800" kern="1200" dirty="0"/>
        </a:p>
      </dsp:txBody>
      <dsp:txXfrm>
        <a:off x="6656164" y="250511"/>
        <a:ext cx="1346824" cy="1209575"/>
      </dsp:txXfrm>
    </dsp:sp>
    <dsp:sp modelId="{9EFDE729-D2FA-41B9-81B1-20CBCF2FE6FE}">
      <dsp:nvSpPr>
        <dsp:cNvPr id="0" name=""/>
        <dsp:cNvSpPr/>
      </dsp:nvSpPr>
      <dsp:spPr>
        <a:xfrm rot="20243844">
          <a:off x="7078845" y="1936769"/>
          <a:ext cx="475346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084322" y="2061697"/>
        <a:ext cx="332742" cy="292572"/>
      </dsp:txXfrm>
    </dsp:sp>
    <dsp:sp modelId="{D1A4D7D3-9192-42B0-99C6-670C2E346C41}">
      <dsp:nvSpPr>
        <dsp:cNvPr id="0" name=""/>
        <dsp:cNvSpPr/>
      </dsp:nvSpPr>
      <dsp:spPr>
        <a:xfrm>
          <a:off x="7654617" y="788050"/>
          <a:ext cx="1904696" cy="171059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Ռ</a:t>
          </a:r>
          <a:r>
            <a:rPr lang="ru-RU" sz="800" b="1" kern="1200" dirty="0"/>
            <a:t>ազմավարական պլանավորում, պետական միջին ժամկետ ծախսերի ծրագրերի և պետական բյուջեի կազմում</a:t>
          </a:r>
          <a:endParaRPr lang="en-US" sz="800" kern="1200" dirty="0"/>
        </a:p>
      </dsp:txBody>
      <dsp:txXfrm>
        <a:off x="7933553" y="1038561"/>
        <a:ext cx="1346824" cy="1209575"/>
      </dsp:txXfrm>
    </dsp:sp>
    <dsp:sp modelId="{C468396F-B8D4-4D90-A2C2-EA26D03FDD6F}">
      <dsp:nvSpPr>
        <dsp:cNvPr id="0" name=""/>
        <dsp:cNvSpPr/>
      </dsp:nvSpPr>
      <dsp:spPr>
        <a:xfrm rot="107273">
          <a:off x="7293210" y="2656748"/>
          <a:ext cx="569626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293246" y="2751990"/>
        <a:ext cx="423340" cy="292572"/>
      </dsp:txXfrm>
    </dsp:sp>
    <dsp:sp modelId="{96132FF1-A5CB-4094-9761-ADB41D8C38A1}">
      <dsp:nvSpPr>
        <dsp:cNvPr id="0" name=""/>
        <dsp:cNvSpPr/>
      </dsp:nvSpPr>
      <dsp:spPr>
        <a:xfrm>
          <a:off x="8130684" y="2092238"/>
          <a:ext cx="1904696" cy="171059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Գ</a:t>
          </a:r>
          <a:r>
            <a:rPr lang="ru-RU" sz="800" b="1" kern="1200" dirty="0"/>
            <a:t>անձապետական համակարգ</a:t>
          </a:r>
          <a:endParaRPr lang="en-US" sz="800" kern="1200" dirty="0"/>
        </a:p>
      </dsp:txBody>
      <dsp:txXfrm>
        <a:off x="8409620" y="2342749"/>
        <a:ext cx="1346824" cy="1209575"/>
      </dsp:txXfrm>
    </dsp:sp>
    <dsp:sp modelId="{7A4FA7FB-4749-48AB-A6A4-3F383AB4C254}">
      <dsp:nvSpPr>
        <dsp:cNvPr id="0" name=""/>
        <dsp:cNvSpPr/>
      </dsp:nvSpPr>
      <dsp:spPr>
        <a:xfrm rot="1492943">
          <a:off x="7086475" y="3370191"/>
          <a:ext cx="604710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093265" y="3436940"/>
        <a:ext cx="458424" cy="292572"/>
      </dsp:txXfrm>
    </dsp:sp>
    <dsp:sp modelId="{5E2D63FA-1B3F-42B1-A9BD-A2AF75873A10}">
      <dsp:nvSpPr>
        <dsp:cNvPr id="0" name=""/>
        <dsp:cNvSpPr/>
      </dsp:nvSpPr>
      <dsp:spPr>
        <a:xfrm>
          <a:off x="7815703" y="3398400"/>
          <a:ext cx="1904696" cy="171059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Պ</a:t>
          </a:r>
          <a:r>
            <a:rPr lang="ru-RU" sz="800" b="1" kern="1200" dirty="0"/>
            <a:t>ետական պարտքի կառավարում</a:t>
          </a:r>
          <a:endParaRPr lang="en-US" sz="800" kern="1200" dirty="0"/>
        </a:p>
      </dsp:txBody>
      <dsp:txXfrm>
        <a:off x="8094639" y="3648911"/>
        <a:ext cx="1346824" cy="1209575"/>
      </dsp:txXfrm>
    </dsp:sp>
    <dsp:sp modelId="{F1F449E0-8B21-47AC-B787-9561101D1982}">
      <dsp:nvSpPr>
        <dsp:cNvPr id="0" name=""/>
        <dsp:cNvSpPr/>
      </dsp:nvSpPr>
      <dsp:spPr>
        <a:xfrm rot="3002459">
          <a:off x="6509846" y="3717450"/>
          <a:ext cx="306606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526300" y="3779722"/>
        <a:ext cx="214624" cy="292572"/>
      </dsp:txXfrm>
    </dsp:sp>
    <dsp:sp modelId="{E194D3D6-4B83-474D-940C-12AB51BAC60B}">
      <dsp:nvSpPr>
        <dsp:cNvPr id="0" name=""/>
        <dsp:cNvSpPr/>
      </dsp:nvSpPr>
      <dsp:spPr>
        <a:xfrm>
          <a:off x="6474766" y="4017745"/>
          <a:ext cx="1904696" cy="171059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Հ</a:t>
          </a:r>
          <a:r>
            <a:rPr lang="ru-RU" sz="800" b="1" kern="1200" dirty="0"/>
            <a:t>անրային հատվածի հաշվապահական հաշվառում</a:t>
          </a:r>
          <a:endParaRPr lang="en-US" sz="800" kern="1200" dirty="0"/>
        </a:p>
      </dsp:txBody>
      <dsp:txXfrm>
        <a:off x="6753702" y="4268256"/>
        <a:ext cx="1346824" cy="1209575"/>
      </dsp:txXfrm>
    </dsp:sp>
    <dsp:sp modelId="{F30DAC35-3E21-4293-9AE6-D1179CA3EC88}">
      <dsp:nvSpPr>
        <dsp:cNvPr id="0" name=""/>
        <dsp:cNvSpPr/>
      </dsp:nvSpPr>
      <dsp:spPr>
        <a:xfrm rot="5439947">
          <a:off x="5639540" y="3828896"/>
          <a:ext cx="144267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5661431" y="3904781"/>
        <a:ext cx="100987" cy="292572"/>
      </dsp:txXfrm>
    </dsp:sp>
    <dsp:sp modelId="{FD2DF82C-76E2-457D-B65F-886DE66244FF}">
      <dsp:nvSpPr>
        <dsp:cNvPr id="0" name=""/>
        <dsp:cNvSpPr/>
      </dsp:nvSpPr>
      <dsp:spPr>
        <a:xfrm>
          <a:off x="4747758" y="4212835"/>
          <a:ext cx="1904696" cy="171059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Պ</a:t>
          </a:r>
          <a:r>
            <a:rPr lang="ru-RU" sz="800" b="1" kern="1200" dirty="0"/>
            <a:t>ետական գնումներ</a:t>
          </a:r>
          <a:endParaRPr lang="en-US" sz="800" kern="1200" dirty="0"/>
        </a:p>
      </dsp:txBody>
      <dsp:txXfrm>
        <a:off x="5026694" y="4463346"/>
        <a:ext cx="1346824" cy="1209575"/>
      </dsp:txXfrm>
    </dsp:sp>
    <dsp:sp modelId="{E87E5CB7-44C3-49D3-89F7-869CD072D57E}">
      <dsp:nvSpPr>
        <dsp:cNvPr id="0" name=""/>
        <dsp:cNvSpPr/>
      </dsp:nvSpPr>
      <dsp:spPr>
        <a:xfrm rot="8054882">
          <a:off x="4560426" y="3645992"/>
          <a:ext cx="291226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4634591" y="3712224"/>
        <a:ext cx="203858" cy="292572"/>
      </dsp:txXfrm>
    </dsp:sp>
    <dsp:sp modelId="{59914DF6-9731-43BC-A545-36449E8C1F9D}">
      <dsp:nvSpPr>
        <dsp:cNvPr id="0" name=""/>
        <dsp:cNvSpPr/>
      </dsp:nvSpPr>
      <dsp:spPr>
        <a:xfrm>
          <a:off x="2929180" y="3880947"/>
          <a:ext cx="1904696" cy="171059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Պ</a:t>
          </a:r>
          <a:r>
            <a:rPr lang="ru-RU" sz="800" b="1" kern="1200" dirty="0"/>
            <a:t>ետական ներքին ֆինանսական հսկողություն, ներառյալ` ներքին աուդիտ</a:t>
          </a:r>
          <a:endParaRPr lang="en-US" sz="800" kern="1200" dirty="0"/>
        </a:p>
      </dsp:txBody>
      <dsp:txXfrm>
        <a:off x="3208116" y="4131458"/>
        <a:ext cx="1346824" cy="1209575"/>
      </dsp:txXfrm>
    </dsp:sp>
    <dsp:sp modelId="{9B90AEE2-7A24-4868-869A-528B4D3C800A}">
      <dsp:nvSpPr>
        <dsp:cNvPr id="0" name=""/>
        <dsp:cNvSpPr/>
      </dsp:nvSpPr>
      <dsp:spPr>
        <a:xfrm rot="9889403">
          <a:off x="3680349" y="3077304"/>
          <a:ext cx="564176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3824084" y="3155680"/>
        <a:ext cx="417890" cy="292572"/>
      </dsp:txXfrm>
    </dsp:sp>
    <dsp:sp modelId="{2F153B82-20B2-4D6D-A500-DB2F960C5383}">
      <dsp:nvSpPr>
        <dsp:cNvPr id="0" name=""/>
        <dsp:cNvSpPr/>
      </dsp:nvSpPr>
      <dsp:spPr>
        <a:xfrm>
          <a:off x="1569327" y="2856630"/>
          <a:ext cx="1904696" cy="171059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Կ</a:t>
          </a:r>
          <a:r>
            <a:rPr lang="ru-RU" sz="800" b="1" kern="1200" dirty="0"/>
            <a:t>որպորատիվ հաշվապահական հաշվառում և աուդիտ</a:t>
          </a:r>
          <a:endParaRPr lang="en-US" sz="800" kern="1200" dirty="0"/>
        </a:p>
      </dsp:txBody>
      <dsp:txXfrm>
        <a:off x="1848263" y="3107141"/>
        <a:ext cx="1346824" cy="1209575"/>
      </dsp:txXfrm>
    </dsp:sp>
    <dsp:sp modelId="{0574030F-F071-46E5-B7F9-6594103675DB}">
      <dsp:nvSpPr>
        <dsp:cNvPr id="0" name=""/>
        <dsp:cNvSpPr/>
      </dsp:nvSpPr>
      <dsp:spPr>
        <a:xfrm rot="11500635">
          <a:off x="3720460" y="2237256"/>
          <a:ext cx="511042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3865232" y="2349584"/>
        <a:ext cx="364756" cy="292572"/>
      </dsp:txXfrm>
    </dsp:sp>
    <dsp:sp modelId="{3D68167F-BB79-419A-BCAC-8362D4EC619D}">
      <dsp:nvSpPr>
        <dsp:cNvPr id="0" name=""/>
        <dsp:cNvSpPr/>
      </dsp:nvSpPr>
      <dsp:spPr>
        <a:xfrm>
          <a:off x="1609241" y="1333447"/>
          <a:ext cx="1904696" cy="171059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Պ</a:t>
          </a:r>
          <a:r>
            <a:rPr lang="ru-RU" sz="800" b="1" kern="1200" dirty="0"/>
            <a:t>ետական կազմակերպությունների ֆինանսական կառավարում և հսկողություն</a:t>
          </a:r>
          <a:endParaRPr lang="en-US" sz="800" kern="1200" dirty="0"/>
        </a:p>
      </dsp:txBody>
      <dsp:txXfrm>
        <a:off x="1888177" y="1583958"/>
        <a:ext cx="1346824" cy="1209575"/>
      </dsp:txXfrm>
    </dsp:sp>
    <dsp:sp modelId="{61CE81D5-4938-48EF-9B72-44EA6AB82ED6}">
      <dsp:nvSpPr>
        <dsp:cNvPr id="0" name=""/>
        <dsp:cNvSpPr/>
      </dsp:nvSpPr>
      <dsp:spPr>
        <a:xfrm rot="13396585">
          <a:off x="4499778" y="1585187"/>
          <a:ext cx="299072" cy="487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4577300" y="1713464"/>
        <a:ext cx="209350" cy="292572"/>
      </dsp:txXfrm>
    </dsp:sp>
    <dsp:sp modelId="{66727BB2-BEBA-4760-B022-939C802A9D30}">
      <dsp:nvSpPr>
        <dsp:cNvPr id="0" name=""/>
        <dsp:cNvSpPr/>
      </dsp:nvSpPr>
      <dsp:spPr>
        <a:xfrm>
          <a:off x="2828076" y="155573"/>
          <a:ext cx="1904696" cy="1710597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800" b="1" kern="1200" dirty="0"/>
            <a:t>Տ</a:t>
          </a:r>
          <a:r>
            <a:rPr lang="ru-RU" sz="800" b="1" kern="1200" dirty="0"/>
            <a:t>եղական ինքնակառավարման մարմինների (</a:t>
          </a:r>
          <a:r>
            <a:rPr lang="en-US" sz="800" b="1" kern="1200" dirty="0"/>
            <a:t>ՏԻՄ</a:t>
          </a:r>
          <a:r>
            <a:rPr lang="ru-RU" sz="800" b="1" kern="1200" dirty="0"/>
            <a:t>) ֆինանսական կառավարում</a:t>
          </a:r>
          <a:endParaRPr lang="en-US" sz="800" kern="1200" dirty="0"/>
        </a:p>
      </dsp:txBody>
      <dsp:txXfrm>
        <a:off x="3107012" y="406084"/>
        <a:ext cx="1346824" cy="12095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E5CAF-D325-4304-814E-1B0A0345C95E}">
      <dsp:nvSpPr>
        <dsp:cNvPr id="0" name=""/>
        <dsp:cNvSpPr/>
      </dsp:nvSpPr>
      <dsp:spPr>
        <a:xfrm>
          <a:off x="7304600" y="962295"/>
          <a:ext cx="2518073" cy="25185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FC777E-141E-4721-9434-254AC4303B6E}">
      <dsp:nvSpPr>
        <dsp:cNvPr id="0" name=""/>
        <dsp:cNvSpPr/>
      </dsp:nvSpPr>
      <dsp:spPr>
        <a:xfrm>
          <a:off x="7553262" y="856590"/>
          <a:ext cx="2614153" cy="257833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1400" kern="1200" dirty="0"/>
            <a:t>ՊՖԿՀ բազային համակարգերում/ ոլորտներում իրականացված միջոցառումներ  </a:t>
          </a:r>
          <a:endParaRPr lang="en-US" sz="1400" kern="1200" dirty="0"/>
        </a:p>
      </dsp:txBody>
      <dsp:txXfrm>
        <a:off x="7926973" y="1224993"/>
        <a:ext cx="1866731" cy="1841528"/>
      </dsp:txXfrm>
    </dsp:sp>
    <dsp:sp modelId="{D606E3A0-CDF5-4A88-885F-BBE20286C4F4}">
      <dsp:nvSpPr>
        <dsp:cNvPr id="0" name=""/>
        <dsp:cNvSpPr/>
      </dsp:nvSpPr>
      <dsp:spPr>
        <a:xfrm rot="2700000">
          <a:off x="4705131" y="965339"/>
          <a:ext cx="2512008" cy="251200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2">
                <a:hueOff val="595867"/>
                <a:satOff val="3457"/>
                <a:lumOff val="3432"/>
                <a:alphaOff val="0"/>
                <a:tint val="98000"/>
                <a:lumMod val="110000"/>
              </a:schemeClr>
            </a:gs>
            <a:gs pos="84000">
              <a:schemeClr val="accent2">
                <a:hueOff val="595867"/>
                <a:satOff val="3457"/>
                <a:lumOff val="343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4F5D95-6BF2-42B2-B906-CC4A213D5D14}">
      <dsp:nvSpPr>
        <dsp:cNvPr id="0" name=""/>
        <dsp:cNvSpPr/>
      </dsp:nvSpPr>
      <dsp:spPr>
        <a:xfrm>
          <a:off x="4950761" y="884163"/>
          <a:ext cx="2614153" cy="257833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595867"/>
              <a:satOff val="3457"/>
              <a:lumOff val="343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1400" kern="1200" dirty="0"/>
            <a:t>&lt;&lt;ՊՖԿՀ բարեփոխումների վերանայված ռազմավարության&gt;&gt; ընդունում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1400" kern="1200" dirty="0"/>
            <a:t> </a:t>
          </a:r>
          <a:r>
            <a:rPr lang="hy-AM" sz="1400" kern="1200" dirty="0">
              <a:solidFill>
                <a:schemeClr val="accent2">
                  <a:lumMod val="75000"/>
                </a:schemeClr>
              </a:solidFill>
            </a:rPr>
            <a:t>ՀՀ կառավարության 18․02․2016թ․ </a:t>
          </a:r>
          <a:r>
            <a:rPr lang="en-US" sz="1400" kern="1200" dirty="0">
              <a:solidFill>
                <a:schemeClr val="accent2">
                  <a:lumMod val="75000"/>
                </a:schemeClr>
              </a:solidFill>
            </a:rPr>
            <a:t>N6</a:t>
          </a:r>
          <a:r>
            <a:rPr lang="ru-RU" sz="14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hy-AM" sz="1400" kern="1200" dirty="0">
              <a:solidFill>
                <a:schemeClr val="accent2">
                  <a:lumMod val="75000"/>
                </a:schemeClr>
              </a:solidFill>
            </a:rPr>
            <a:t>արձանագրային որոշում</a:t>
          </a:r>
          <a:endParaRPr lang="en-US" sz="1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324471" y="1252566"/>
        <a:ext cx="1866731" cy="1841528"/>
      </dsp:txXfrm>
    </dsp:sp>
    <dsp:sp modelId="{0AAEB40A-9207-4DF8-AC53-1311D91BF7B6}">
      <dsp:nvSpPr>
        <dsp:cNvPr id="0" name=""/>
        <dsp:cNvSpPr/>
      </dsp:nvSpPr>
      <dsp:spPr>
        <a:xfrm rot="2700000">
          <a:off x="2102630" y="965339"/>
          <a:ext cx="2512008" cy="251200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A16F84-DFEC-413C-B105-339DC9596802}">
      <dsp:nvSpPr>
        <dsp:cNvPr id="0" name=""/>
        <dsp:cNvSpPr/>
      </dsp:nvSpPr>
      <dsp:spPr>
        <a:xfrm>
          <a:off x="2348259" y="856590"/>
          <a:ext cx="2614153" cy="257833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1191735"/>
              <a:satOff val="6913"/>
              <a:lumOff val="686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2000" kern="1200" dirty="0">
              <a:latin typeface="+mn-lt"/>
            </a:rPr>
            <a:t>ՀՀ –ում 2013թ․ </a:t>
          </a:r>
          <a:r>
            <a:rPr lang="hy-AM" sz="2000" kern="1200" dirty="0">
              <a:latin typeface="+mn-lt"/>
              <a:ea typeface="+mn-ea"/>
              <a:cs typeface="+mn-cs"/>
            </a:rPr>
            <a:t>ՊԾՖՀ հերթական գնահատում</a:t>
          </a:r>
          <a:endParaRPr lang="en-US" sz="2000" kern="1200" dirty="0">
            <a:latin typeface="+mn-lt"/>
          </a:endParaRPr>
        </a:p>
      </dsp:txBody>
      <dsp:txXfrm>
        <a:off x="2721970" y="1224993"/>
        <a:ext cx="1866731" cy="1841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D0AE5-9D9D-4F20-98BB-1E735E6B4A17}">
      <dsp:nvSpPr>
        <dsp:cNvPr id="0" name=""/>
        <dsp:cNvSpPr/>
      </dsp:nvSpPr>
      <dsp:spPr>
        <a:xfrm rot="16200000">
          <a:off x="345" y="519630"/>
          <a:ext cx="3958437" cy="3958437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2000" kern="1200" dirty="0"/>
            <a:t>Միջազգային դոնոր կազմակերպությունների աջակցությամբ իրականացված միջոցառումներ </a:t>
          </a:r>
          <a:endParaRPr lang="en-US" sz="2000" kern="1200" dirty="0"/>
        </a:p>
      </dsp:txBody>
      <dsp:txXfrm rot="5400000">
        <a:off x="693071" y="1509239"/>
        <a:ext cx="3265711" cy="1979219"/>
      </dsp:txXfrm>
    </dsp:sp>
    <dsp:sp modelId="{11316135-EF19-46A6-A9B5-03210D1DFE0C}">
      <dsp:nvSpPr>
        <dsp:cNvPr id="0" name=""/>
        <dsp:cNvSpPr/>
      </dsp:nvSpPr>
      <dsp:spPr>
        <a:xfrm rot="5400000">
          <a:off x="4355965" y="519630"/>
          <a:ext cx="3958437" cy="3958437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y-AM" sz="2000" kern="1200" dirty="0"/>
            <a:t>Սեփական ռեսուրսներով/ջանքերով իրականացված միջոցառումներ</a:t>
          </a:r>
          <a:endParaRPr lang="en-US" sz="2000" kern="1200" dirty="0"/>
        </a:p>
      </dsp:txBody>
      <dsp:txXfrm rot="-5400000">
        <a:off x="4355965" y="1509239"/>
        <a:ext cx="3265711" cy="1979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y-A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1CC5-0246-4D33-ABA3-09E8F60890C7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y-A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C28B1-57B9-4B6A-A946-8E132B012234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68493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28B1-57B9-4B6A-A946-8E132B012234}" type="slidenum">
              <a:rPr lang="hy-AM" smtClean="0"/>
              <a:t>5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077573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28B1-57B9-4B6A-A946-8E132B012234}" type="slidenum">
              <a:rPr lang="hy-AM" smtClean="0"/>
              <a:t>8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10553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16646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37557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978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93222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00263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52108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44365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25429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3598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4399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85884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7F17798-FCB3-490F-A408-1AF394B7716A}" type="datetimeFigureOut">
              <a:rPr lang="hy-AM" smtClean="0"/>
              <a:t>04.12.2017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23F9AC-911B-4F00-BE8A-F28D3C42FD11}" type="slidenum">
              <a:rPr lang="hy-AM" smtClean="0"/>
              <a:t>‹#›</a:t>
            </a:fld>
            <a:endParaRPr lang="hy-AM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88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sult for հհ ֆինանսների նախարարւթյուն">
            <a:extLst>
              <a:ext uri="{FF2B5EF4-FFF2-40B4-BE49-F238E27FC236}">
                <a16:creationId xmlns:a16="http://schemas.microsoft.com/office/drawing/2014/main" id="{856B185D-12C6-4C9A-9A72-0C64EC959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1298" cy="133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7">
            <a:extLst>
              <a:ext uri="{FF2B5EF4-FFF2-40B4-BE49-F238E27FC236}">
                <a16:creationId xmlns:a16="http://schemas.microsoft.com/office/drawing/2014/main" id="{93A44499-9071-4E55-9434-7B8356375533}"/>
              </a:ext>
            </a:extLst>
          </p:cNvPr>
          <p:cNvSpPr/>
          <p:nvPr/>
        </p:nvSpPr>
        <p:spPr>
          <a:xfrm>
            <a:off x="5297864" y="4592551"/>
            <a:ext cx="6554669" cy="2175894"/>
          </a:xfrm>
          <a:prstGeom prst="round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y-AM" sz="2000" dirty="0">
                <a:solidFill>
                  <a:schemeClr val="tx1"/>
                </a:solidFill>
              </a:rPr>
              <a:t>ԷԴԳԱՐ ՄԿՐՏՉՅԱՆ</a:t>
            </a:r>
          </a:p>
          <a:p>
            <a:pPr algn="ctr"/>
            <a:endParaRPr lang="hy-AM" sz="2000" dirty="0">
              <a:solidFill>
                <a:schemeClr val="tx1"/>
              </a:solidFill>
            </a:endParaRPr>
          </a:p>
          <a:p>
            <a:pPr algn="ctr"/>
            <a:r>
              <a:rPr lang="hy-AM" dirty="0">
                <a:solidFill>
                  <a:schemeClr val="tx1"/>
                </a:solidFill>
              </a:rPr>
              <a:t>ՀՀ ՖՆ աշխատակազմի հանրային ֆինանսների կառավարման մեթոդաբանության վարչության ֆինանսական կառավարման և հսկողության մեթոդաբանության բաժնի պետ-վարչության պետի տեղակալ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35AA23D-2453-4A0C-B327-473E8A02C43C}"/>
              </a:ext>
            </a:extLst>
          </p:cNvPr>
          <p:cNvSpPr/>
          <p:nvPr/>
        </p:nvSpPr>
        <p:spPr>
          <a:xfrm>
            <a:off x="2329247" y="2418120"/>
            <a:ext cx="7302500" cy="16129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sz="2400" dirty="0">
                <a:solidFill>
                  <a:schemeClr val="tx1"/>
                </a:solidFill>
              </a:rPr>
              <a:t>ՊԵՏԱԿԱՆ ՖԻՆԱՆՍՆԵՐԻ ԿԱՌԱՎԱՐՄԱՆ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hy-AM" sz="2400" dirty="0">
                <a:solidFill>
                  <a:schemeClr val="tx1"/>
                </a:solidFill>
              </a:rPr>
              <a:t>ՊՖԿ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hy-AM" sz="2400" dirty="0">
                <a:solidFill>
                  <a:schemeClr val="tx1"/>
                </a:solidFill>
              </a:rPr>
              <a:t> ԲԱՐԵՓՈԽՈՒՄՆԵՐԻ ԸՆԹԱՑՔԸ ՀՀ-ՈՒՄ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7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FF77-3FB1-476B-8A75-269A94D35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432" y="706038"/>
            <a:ext cx="8893247" cy="910601"/>
          </a:xfrm>
        </p:spPr>
        <p:txBody>
          <a:bodyPr anchor="t">
            <a:noAutofit/>
          </a:bodyPr>
          <a:lstStyle/>
          <a:p>
            <a:pPr algn="ctr"/>
            <a:r>
              <a:rPr lang="hy-AM" sz="2500" dirty="0"/>
              <a:t>ՊԵՏԱԿԱՆ ՖԻՆԱՆՍՆԵՐԻ ԿԱՌԱՎԱՐՄԱՆ ՀԱՄԱԿԱՐԳԻ</a:t>
            </a:r>
            <a:r>
              <a:rPr lang="en-US" sz="2500" dirty="0"/>
              <a:t> (</a:t>
            </a:r>
            <a:r>
              <a:rPr lang="hy-AM" sz="2500" dirty="0"/>
              <a:t>ՊՖԿՀ</a:t>
            </a:r>
            <a:r>
              <a:rPr lang="en-US" sz="2500" dirty="0"/>
              <a:t>)</a:t>
            </a:r>
            <a:r>
              <a:rPr lang="hy-AM" sz="2500" dirty="0"/>
              <a:t> ԲԱՐԵՓՈԽՈՒՄՆԵՐԻ ՄԵԿՆԱՐԿԸ ՀՀ-ՈՒՄ</a:t>
            </a:r>
          </a:p>
        </p:txBody>
      </p:sp>
      <p:pic>
        <p:nvPicPr>
          <p:cNvPr id="4" name="Picture 3" descr="Image result for հհ ֆինանսների նախարարւթյուն">
            <a:extLst>
              <a:ext uri="{FF2B5EF4-FFF2-40B4-BE49-F238E27FC236}">
                <a16:creationId xmlns:a16="http://schemas.microsoft.com/office/drawing/2014/main" id="{2736D395-1F7D-4948-AC1F-59EE401F1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1298" cy="133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DC55524-7C6C-4EEB-9D62-712B1436C2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864820"/>
              </p:ext>
            </p:extLst>
          </p:nvPr>
        </p:nvGraphicFramePr>
        <p:xfrm>
          <a:off x="537329" y="1932495"/>
          <a:ext cx="11293310" cy="420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http://minfin.am/images/footer-imgminfin.gif">
            <a:extLst>
              <a:ext uri="{FF2B5EF4-FFF2-40B4-BE49-F238E27FC236}">
                <a16:creationId xmlns:a16="http://schemas.microsoft.com/office/drawing/2014/main" id="{E890F221-5ABA-46D3-94E5-EF6EE6FC9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405" y="6312763"/>
            <a:ext cx="7143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: Folded Corner 7">
            <a:extLst>
              <a:ext uri="{FF2B5EF4-FFF2-40B4-BE49-F238E27FC236}">
                <a16:creationId xmlns:a16="http://schemas.microsoft.com/office/drawing/2014/main" id="{2B2B670A-C174-46E7-948E-4F26A615F254}"/>
              </a:ext>
            </a:extLst>
          </p:cNvPr>
          <p:cNvSpPr/>
          <p:nvPr/>
        </p:nvSpPr>
        <p:spPr>
          <a:xfrm>
            <a:off x="8597246" y="6858000"/>
            <a:ext cx="3337088" cy="3195829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hy-AM" dirty="0">
                <a:solidFill>
                  <a:schemeClr val="tx1">
                    <a:lumMod val="95000"/>
                    <a:lumOff val="5000"/>
                  </a:schemeClr>
                </a:solidFill>
              </a:rPr>
              <a:t>Փուլ 1</a:t>
            </a:r>
            <a:r>
              <a:rPr lang="hy-AM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․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Ավարտին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հասցնել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ՊՖԿ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բազային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համակարգերի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ու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հսկման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մեխանիզմների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ներդրման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աշխատանքները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`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հիմքեր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ստեղծելով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կենտրոնացված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վարչարարությունից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ապակենտրոնացված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կառավարմանը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աստիճանաբար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անցում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կատարելու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և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արդյուքներին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նպատակամղված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ծրագրերի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կառավարման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համար</a:t>
            </a:r>
            <a:r>
              <a:rPr lang="hy-AM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։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y-AM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y-AM" dirty="0">
                <a:solidFill>
                  <a:schemeClr val="tx1">
                    <a:lumMod val="95000"/>
                    <a:lumOff val="5000"/>
                  </a:schemeClr>
                </a:solidFill>
              </a:rPr>
              <a:t>Փուլ 11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Կառավարչական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հաշվետվողականության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մեծացում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hy-AM" dirty="0">
                <a:solidFill>
                  <a:schemeClr val="tx1">
                    <a:lumMod val="95000"/>
                    <a:lumOff val="5000"/>
                  </a:schemeClr>
                </a:solidFill>
              </a:rPr>
              <a:t>Փուլ 111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b="1" dirty="0"/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Միջոցների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ծախսային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և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նպատակային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արդյունավետության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նկատմամբ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շեշտադրման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մեծացում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endParaRPr lang="hy-AM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5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789375-9D95-4476-BDF2-C44480C9C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dgm id="{03789375-9D95-4476-BDF2-C44480C9C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03789375-9D95-4476-BDF2-C44480C9C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03789375-9D95-4476-BDF2-C44480C9C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CBFA25-A406-45A0-8F61-B8B6D223CB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CFCBFA25-A406-45A0-8F61-B8B6D223CB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CFCBFA25-A406-45A0-8F61-B8B6D223CB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CFCBFA25-A406-45A0-8F61-B8B6D223CB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2CA198-766E-4E27-900D-0ECAD1CED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5C2CA198-766E-4E27-900D-0ECAD1CED3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5C2CA198-766E-4E27-900D-0ECAD1CED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5C2CA198-766E-4E27-900D-0ECAD1CED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09775E-2F51-4406-B7A2-E94740D01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8E09775E-2F51-4406-B7A2-E94740D01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8E09775E-2F51-4406-B7A2-E94740D01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8E09775E-2F51-4406-B7A2-E94740D01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03 0.21551 L -0.0211 -0.5608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" y="-3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FF77-3FB1-476B-8A75-269A94D35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432" y="706038"/>
            <a:ext cx="8893247" cy="910601"/>
          </a:xfrm>
        </p:spPr>
        <p:txBody>
          <a:bodyPr anchor="t">
            <a:noAutofit/>
          </a:bodyPr>
          <a:lstStyle/>
          <a:p>
            <a:pPr algn="ctr"/>
            <a:r>
              <a:rPr lang="hy-AM" sz="2500" dirty="0"/>
              <a:t>ՊԵՏԱԿԱՆ ՖԻՆԱՆՍՆԵՐԻ ԿԱՌԱՎԱՐՄԱՆ ՀԱՄԱԿԱՐԳԻ</a:t>
            </a:r>
            <a:r>
              <a:rPr lang="en-US" sz="2500" dirty="0"/>
              <a:t> (</a:t>
            </a:r>
            <a:r>
              <a:rPr lang="hy-AM" sz="2500" dirty="0"/>
              <a:t>ՊՖԿՀ</a:t>
            </a:r>
            <a:r>
              <a:rPr lang="en-US" sz="2500" dirty="0"/>
              <a:t>)</a:t>
            </a:r>
            <a:r>
              <a:rPr lang="hy-AM" sz="2500" dirty="0"/>
              <a:t> ԲԱՐԵՓՈԽՈՒՄՆԵՐԻ ՄԵԿՆԱՐԿԸ ՀՀ-ՈՒՄ</a:t>
            </a:r>
          </a:p>
        </p:txBody>
      </p:sp>
      <p:pic>
        <p:nvPicPr>
          <p:cNvPr id="4" name="Picture 3" descr="Image result for հհ ֆինանսների նախարարւթյուն">
            <a:extLst>
              <a:ext uri="{FF2B5EF4-FFF2-40B4-BE49-F238E27FC236}">
                <a16:creationId xmlns:a16="http://schemas.microsoft.com/office/drawing/2014/main" id="{2736D395-1F7D-4948-AC1F-59EE401F1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1298" cy="133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minfin.am/images/footer-imgminfin.gif">
            <a:extLst>
              <a:ext uri="{FF2B5EF4-FFF2-40B4-BE49-F238E27FC236}">
                <a16:creationId xmlns:a16="http://schemas.microsoft.com/office/drawing/2014/main" id="{E890F221-5ABA-46D3-94E5-EF6EE6FC9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405" y="6312763"/>
            <a:ext cx="7143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DF9F9AE-E30B-4DFD-B568-DB06EA592BBF}"/>
              </a:ext>
            </a:extLst>
          </p:cNvPr>
          <p:cNvSpPr txBox="1">
            <a:spLocks/>
          </p:cNvSpPr>
          <p:nvPr/>
        </p:nvSpPr>
        <p:spPr>
          <a:xfrm>
            <a:off x="2262432" y="293167"/>
            <a:ext cx="9423789" cy="10138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y-AM" dirty="0">
                <a:solidFill>
                  <a:schemeClr val="accent3">
                    <a:lumMod val="75000"/>
                  </a:schemeClr>
                </a:solidFill>
              </a:rPr>
              <a:t>Պետական ֆինանսերի կառավարման համակարգի բարեփոխումների ռազմավարությաՄԲ սահմանված բարեփոխումների ոլորտները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endParaRPr lang="hy-AM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CEC813F5-54E2-47A2-8F25-67187D15F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5327640"/>
              </p:ext>
            </p:extLst>
          </p:nvPr>
        </p:nvGraphicFramePr>
        <p:xfrm>
          <a:off x="59704" y="973288"/>
          <a:ext cx="11451934" cy="5591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6823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31B4A3C-E137-4FE0-A648-A22BC5F6B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graphicEl>
                                              <a:dgm id="{431B4A3C-E137-4FE0-A648-A22BC5F6B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graphicEl>
                                              <a:dgm id="{431B4A3C-E137-4FE0-A648-A22BC5F6B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graphicEl>
                                              <a:dgm id="{431B4A3C-E137-4FE0-A648-A22BC5F6B8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>
                                            <p:graphicEl>
                                              <a:dgm id="{431B4A3C-E137-4FE0-A648-A22BC5F6B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graphicEl>
                                              <a:dgm id="{431B4A3C-E137-4FE0-A648-A22BC5F6B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69EA4B5-0EB1-4A9E-B85E-6B5BC807B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graphicEl>
                                              <a:dgm id="{769EA4B5-0EB1-4A9E-B85E-6B5BC807B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graphicEl>
                                              <a:dgm id="{769EA4B5-0EB1-4A9E-B85E-6B5BC807B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graphicEl>
                                              <a:dgm id="{769EA4B5-0EB1-4A9E-B85E-6B5BC807B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graphicEl>
                                              <a:dgm id="{769EA4B5-0EB1-4A9E-B85E-6B5BC807B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graphicEl>
                                              <a:dgm id="{769EA4B5-0EB1-4A9E-B85E-6B5BC807B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13AE671-9C29-45DB-8FDA-B751F639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graphicEl>
                                              <a:dgm id="{C13AE671-9C29-45DB-8FDA-B751F639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graphicEl>
                                              <a:dgm id="{C13AE671-9C29-45DB-8FDA-B751F639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graphicEl>
                                              <a:dgm id="{C13AE671-9C29-45DB-8FDA-B751F639C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graphicEl>
                                              <a:dgm id="{C13AE671-9C29-45DB-8FDA-B751F639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graphicEl>
                                              <a:dgm id="{C13AE671-9C29-45DB-8FDA-B751F639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9C8864F-8294-403F-9FDC-A48ECA7E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graphicEl>
                                              <a:dgm id="{E9C8864F-8294-403F-9FDC-A48ECA7E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graphicEl>
                                              <a:dgm id="{E9C8864F-8294-403F-9FDC-A48ECA7E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graphicEl>
                                              <a:dgm id="{E9C8864F-8294-403F-9FDC-A48ECA7E2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graphicEl>
                                              <a:dgm id="{E9C8864F-8294-403F-9FDC-A48ECA7E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graphicEl>
                                              <a:dgm id="{E9C8864F-8294-403F-9FDC-A48ECA7E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4ECD7A6-C938-4536-B963-9B13EA86C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graphicEl>
                                              <a:dgm id="{84ECD7A6-C938-4536-B963-9B13EA86C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graphicEl>
                                              <a:dgm id="{84ECD7A6-C938-4536-B963-9B13EA86C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graphicEl>
                                              <a:dgm id="{84ECD7A6-C938-4536-B963-9B13EA86C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>
                                            <p:graphicEl>
                                              <a:dgm id="{84ECD7A6-C938-4536-B963-9B13EA86C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>
                                            <p:graphicEl>
                                              <a:dgm id="{84ECD7A6-C938-4536-B963-9B13EA86C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EFDE729-D2FA-41B9-81B1-20CBCF2FE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graphicEl>
                                              <a:dgm id="{9EFDE729-D2FA-41B9-81B1-20CBCF2FE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graphicEl>
                                              <a:dgm id="{9EFDE729-D2FA-41B9-81B1-20CBCF2FE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graphicEl>
                                              <a:dgm id="{9EFDE729-D2FA-41B9-81B1-20CBCF2FE6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graphicEl>
                                              <a:dgm id="{9EFDE729-D2FA-41B9-81B1-20CBCF2FE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graphicEl>
                                              <a:dgm id="{9EFDE729-D2FA-41B9-81B1-20CBCF2FE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1A4D7D3-9192-42B0-99C6-670C2E346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>
                                            <p:graphicEl>
                                              <a:dgm id="{D1A4D7D3-9192-42B0-99C6-670C2E346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graphicEl>
                                              <a:dgm id="{D1A4D7D3-9192-42B0-99C6-670C2E346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graphicEl>
                                              <a:dgm id="{D1A4D7D3-9192-42B0-99C6-670C2E346C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graphicEl>
                                              <a:dgm id="{D1A4D7D3-9192-42B0-99C6-670C2E346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>
                                            <p:graphicEl>
                                              <a:dgm id="{D1A4D7D3-9192-42B0-99C6-670C2E346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68396F-B8D4-4D90-A2C2-EA26D03FD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>
                                            <p:graphicEl>
                                              <a:dgm id="{C468396F-B8D4-4D90-A2C2-EA26D03FD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>
                                            <p:graphicEl>
                                              <a:dgm id="{C468396F-B8D4-4D90-A2C2-EA26D03FD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graphicEl>
                                              <a:dgm id="{C468396F-B8D4-4D90-A2C2-EA26D03FD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>
                                            <p:graphicEl>
                                              <a:dgm id="{C468396F-B8D4-4D90-A2C2-EA26D03FD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>
                                            <p:graphicEl>
                                              <a:dgm id="{C468396F-B8D4-4D90-A2C2-EA26D03FD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6132FF1-A5CB-4094-9761-ADB41D8C3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>
                                            <p:graphicEl>
                                              <a:dgm id="{96132FF1-A5CB-4094-9761-ADB41D8C3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>
                                            <p:graphicEl>
                                              <a:dgm id="{96132FF1-A5CB-4094-9761-ADB41D8C3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>
                                            <p:graphicEl>
                                              <a:dgm id="{96132FF1-A5CB-4094-9761-ADB41D8C3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graphicEl>
                                              <a:dgm id="{96132FF1-A5CB-4094-9761-ADB41D8C3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graphicEl>
                                              <a:dgm id="{96132FF1-A5CB-4094-9761-ADB41D8C3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A4FA7FB-4749-48AB-A6A4-3F383AB4C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>
                                            <p:graphicEl>
                                              <a:dgm id="{7A4FA7FB-4749-48AB-A6A4-3F383AB4C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>
                                            <p:graphicEl>
                                              <a:dgm id="{7A4FA7FB-4749-48AB-A6A4-3F383AB4C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graphicEl>
                                              <a:dgm id="{7A4FA7FB-4749-48AB-A6A4-3F383AB4C2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>
                                            <p:graphicEl>
                                              <a:dgm id="{7A4FA7FB-4749-48AB-A6A4-3F383AB4C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>
                                            <p:graphicEl>
                                              <a:dgm id="{7A4FA7FB-4749-48AB-A6A4-3F383AB4C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E2D63FA-1B3F-42B1-A9BD-A2AF75873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>
                                            <p:graphicEl>
                                              <a:dgm id="{5E2D63FA-1B3F-42B1-A9BD-A2AF75873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>
                                            <p:graphicEl>
                                              <a:dgm id="{5E2D63FA-1B3F-42B1-A9BD-A2AF75873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>
                                            <p:graphicEl>
                                              <a:dgm id="{5E2D63FA-1B3F-42B1-A9BD-A2AF75873A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>
                                            <p:graphicEl>
                                              <a:dgm id="{5E2D63FA-1B3F-42B1-A9BD-A2AF75873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>
                                            <p:graphicEl>
                                              <a:dgm id="{5E2D63FA-1B3F-42B1-A9BD-A2AF75873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1F449E0-8B21-47AC-B787-9561101D1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>
                                            <p:graphicEl>
                                              <a:dgm id="{F1F449E0-8B21-47AC-B787-9561101D1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>
                                            <p:graphicEl>
                                              <a:dgm id="{F1F449E0-8B21-47AC-B787-9561101D1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>
                                            <p:graphicEl>
                                              <a:dgm id="{F1F449E0-8B21-47AC-B787-9561101D1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>
                                            <p:graphicEl>
                                              <a:dgm id="{F1F449E0-8B21-47AC-B787-9561101D1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>
                                            <p:graphicEl>
                                              <a:dgm id="{F1F449E0-8B21-47AC-B787-9561101D1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194D3D6-4B83-474D-940C-12AB51BAC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">
                                            <p:graphicEl>
                                              <a:dgm id="{E194D3D6-4B83-474D-940C-12AB51BAC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">
                                            <p:graphicEl>
                                              <a:dgm id="{E194D3D6-4B83-474D-940C-12AB51BAC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">
                                            <p:graphicEl>
                                              <a:dgm id="{E194D3D6-4B83-474D-940C-12AB51BAC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">
                                            <p:graphicEl>
                                              <a:dgm id="{E194D3D6-4B83-474D-940C-12AB51BAC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">
                                            <p:graphicEl>
                                              <a:dgm id="{E194D3D6-4B83-474D-940C-12AB51BAC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30DAC35-3E21-4293-9AE6-D1179CA3E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">
                                            <p:graphicEl>
                                              <a:dgm id="{F30DAC35-3E21-4293-9AE6-D1179CA3E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">
                                            <p:graphicEl>
                                              <a:dgm id="{F30DAC35-3E21-4293-9AE6-D1179CA3E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">
                                            <p:graphicEl>
                                              <a:dgm id="{F30DAC35-3E21-4293-9AE6-D1179CA3EC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">
                                            <p:graphicEl>
                                              <a:dgm id="{F30DAC35-3E21-4293-9AE6-D1179CA3E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">
                                            <p:graphicEl>
                                              <a:dgm id="{F30DAC35-3E21-4293-9AE6-D1179CA3E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D2DF82C-76E2-457D-B65F-886DE6624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">
                                            <p:graphicEl>
                                              <a:dgm id="{FD2DF82C-76E2-457D-B65F-886DE6624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">
                                            <p:graphicEl>
                                              <a:dgm id="{FD2DF82C-76E2-457D-B65F-886DE6624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">
                                            <p:graphicEl>
                                              <a:dgm id="{FD2DF82C-76E2-457D-B65F-886DE6624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>
                                            <p:graphicEl>
                                              <a:dgm id="{FD2DF82C-76E2-457D-B65F-886DE6624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">
                                            <p:graphicEl>
                                              <a:dgm id="{FD2DF82C-76E2-457D-B65F-886DE6624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87E5CB7-44C3-49D3-89F7-869CD072D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">
                                            <p:graphicEl>
                                              <a:dgm id="{E87E5CB7-44C3-49D3-89F7-869CD072D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">
                                            <p:graphicEl>
                                              <a:dgm id="{E87E5CB7-44C3-49D3-89F7-869CD072D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1">
                                            <p:graphicEl>
                                              <a:dgm id="{E87E5CB7-44C3-49D3-89F7-869CD072D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">
                                            <p:graphicEl>
                                              <a:dgm id="{E87E5CB7-44C3-49D3-89F7-869CD072D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">
                                            <p:graphicEl>
                                              <a:dgm id="{E87E5CB7-44C3-49D3-89F7-869CD072D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9914DF6-9731-43BC-A545-36449E8C1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>
                                            <p:graphicEl>
                                              <a:dgm id="{59914DF6-9731-43BC-A545-36449E8C1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">
                                            <p:graphicEl>
                                              <a:dgm id="{59914DF6-9731-43BC-A545-36449E8C1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">
                                            <p:graphicEl>
                                              <a:dgm id="{59914DF6-9731-43BC-A545-36449E8C1F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">
                                            <p:graphicEl>
                                              <a:dgm id="{59914DF6-9731-43BC-A545-36449E8C1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">
                                            <p:graphicEl>
                                              <a:dgm id="{59914DF6-9731-43BC-A545-36449E8C1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90AEE2-7A24-4868-869A-528B4D3C8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">
                                            <p:graphicEl>
                                              <a:dgm id="{9B90AEE2-7A24-4868-869A-528B4D3C8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">
                                            <p:graphicEl>
                                              <a:dgm id="{9B90AEE2-7A24-4868-869A-528B4D3C8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">
                                            <p:graphicEl>
                                              <a:dgm id="{9B90AEE2-7A24-4868-869A-528B4D3C80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">
                                            <p:graphicEl>
                                              <a:dgm id="{9B90AEE2-7A24-4868-869A-528B4D3C8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">
                                            <p:graphicEl>
                                              <a:dgm id="{9B90AEE2-7A24-4868-869A-528B4D3C8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F153B82-20B2-4D6D-A500-DB2F960C5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">
                                            <p:graphicEl>
                                              <a:dgm id="{2F153B82-20B2-4D6D-A500-DB2F960C5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>
                                            <p:graphicEl>
                                              <a:dgm id="{2F153B82-20B2-4D6D-A500-DB2F960C5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1">
                                            <p:graphicEl>
                                              <a:dgm id="{2F153B82-20B2-4D6D-A500-DB2F960C5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">
                                            <p:graphicEl>
                                              <a:dgm id="{2F153B82-20B2-4D6D-A500-DB2F960C5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">
                                            <p:graphicEl>
                                              <a:dgm id="{2F153B82-20B2-4D6D-A500-DB2F960C5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574030F-F071-46E5-B7F9-659410367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">
                                            <p:graphicEl>
                                              <a:dgm id="{0574030F-F071-46E5-B7F9-659410367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">
                                            <p:graphicEl>
                                              <a:dgm id="{0574030F-F071-46E5-B7F9-659410367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">
                                            <p:graphicEl>
                                              <a:dgm id="{0574030F-F071-46E5-B7F9-659410367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">
                                            <p:graphicEl>
                                              <a:dgm id="{0574030F-F071-46E5-B7F9-659410367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">
                                            <p:graphicEl>
                                              <a:dgm id="{0574030F-F071-46E5-B7F9-659410367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D68167F-BB79-419A-BCAC-8362D4EC6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">
                                            <p:graphicEl>
                                              <a:dgm id="{3D68167F-BB79-419A-BCAC-8362D4EC6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>
                                            <p:graphicEl>
                                              <a:dgm id="{3D68167F-BB79-419A-BCAC-8362D4EC6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">
                                            <p:graphicEl>
                                              <a:dgm id="{3D68167F-BB79-419A-BCAC-8362D4EC61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>
                                            <p:graphicEl>
                                              <a:dgm id="{3D68167F-BB79-419A-BCAC-8362D4EC6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">
                                            <p:graphicEl>
                                              <a:dgm id="{3D68167F-BB79-419A-BCAC-8362D4EC6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1CE81D5-4938-48EF-9B72-44EA6AB82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1">
                                            <p:graphicEl>
                                              <a:dgm id="{61CE81D5-4938-48EF-9B72-44EA6AB82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1">
                                            <p:graphicEl>
                                              <a:dgm id="{61CE81D5-4938-48EF-9B72-44EA6AB82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">
                                            <p:graphicEl>
                                              <a:dgm id="{61CE81D5-4938-48EF-9B72-44EA6AB82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">
                                            <p:graphicEl>
                                              <a:dgm id="{61CE81D5-4938-48EF-9B72-44EA6AB82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1">
                                            <p:graphicEl>
                                              <a:dgm id="{61CE81D5-4938-48EF-9B72-44EA6AB82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6727BB2-BEBA-4760-B022-939C802A9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">
                                            <p:graphicEl>
                                              <a:dgm id="{66727BB2-BEBA-4760-B022-939C802A9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1">
                                            <p:graphicEl>
                                              <a:dgm id="{66727BB2-BEBA-4760-B022-939C802A9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">
                                            <p:graphicEl>
                                              <a:dgm id="{66727BB2-BEBA-4760-B022-939C802A9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1">
                                            <p:graphicEl>
                                              <a:dgm id="{66727BB2-BEBA-4760-B022-939C802A9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">
                                            <p:graphicEl>
                                              <a:dgm id="{66727BB2-BEBA-4760-B022-939C802A9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հհ ֆինանսների նախարարւթյուն">
            <a:extLst>
              <a:ext uri="{FF2B5EF4-FFF2-40B4-BE49-F238E27FC236}">
                <a16:creationId xmlns:a16="http://schemas.microsoft.com/office/drawing/2014/main" id="{27E1D99E-1C41-4658-B587-185F4E87E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1298" cy="133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minfin.am/images/footer-imgminfin.gif">
            <a:extLst>
              <a:ext uri="{FF2B5EF4-FFF2-40B4-BE49-F238E27FC236}">
                <a16:creationId xmlns:a16="http://schemas.microsoft.com/office/drawing/2014/main" id="{A377B999-28A5-4690-8C3F-2E1AAFB5B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405" y="6312763"/>
            <a:ext cx="7143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9248F7-5B5F-499D-B2BA-F90A4CD389C4}"/>
              </a:ext>
            </a:extLst>
          </p:cNvPr>
          <p:cNvSpPr/>
          <p:nvPr/>
        </p:nvSpPr>
        <p:spPr>
          <a:xfrm>
            <a:off x="2960016" y="810705"/>
            <a:ext cx="7183225" cy="7541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sz="2400" dirty="0">
                <a:solidFill>
                  <a:schemeClr val="accent3">
                    <a:lumMod val="75000"/>
                  </a:schemeClr>
                </a:solidFill>
              </a:rPr>
              <a:t>ՊՖԿՀ ԲԱՐԵՓՈԽՈՒՄՆԵՐԸ 201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hy-AM" sz="2400" dirty="0">
                <a:solidFill>
                  <a:schemeClr val="accent3">
                    <a:lumMod val="75000"/>
                  </a:schemeClr>
                </a:solidFill>
              </a:rPr>
              <a:t>-20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20</a:t>
            </a:r>
            <a:r>
              <a:rPr lang="hy-AM" sz="2400" dirty="0">
                <a:solidFill>
                  <a:schemeClr val="accent3">
                    <a:lumMod val="75000"/>
                  </a:schemeClr>
                </a:solidFill>
              </a:rPr>
              <a:t>թթ․ ԸՆԹԱՑՔՈՒՄ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AABD3FE-8541-4FEB-B278-6E2014FF7D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8543622"/>
              </p:ext>
            </p:extLst>
          </p:nvPr>
        </p:nvGraphicFramePr>
        <p:xfrm>
          <a:off x="-1" y="1953703"/>
          <a:ext cx="11453091" cy="444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7148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AAEB40A-9207-4DF8-AC53-1311D91BF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0AAEB40A-9207-4DF8-AC53-1311D91BF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0AAEB40A-9207-4DF8-AC53-1311D91BF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A16F84-DFEC-413C-B105-339DC9596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E1A16F84-DFEC-413C-B105-339DC9596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E1A16F84-DFEC-413C-B105-339DC9596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06E3A0-CDF5-4A88-885F-BBE20286C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D606E3A0-CDF5-4A88-885F-BBE20286C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D606E3A0-CDF5-4A88-885F-BBE20286C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4F5D95-6BF2-42B2-B906-CC4A213D5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994F5D95-6BF2-42B2-B906-CC4A213D5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994F5D95-6BF2-42B2-B906-CC4A213D5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5AE5CAF-D325-4304-814E-1B0A0345C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F5AE5CAF-D325-4304-814E-1B0A0345C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F5AE5CAF-D325-4304-814E-1B0A0345C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FC777E-141E-4721-9434-254AC4303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B4FC777E-141E-4721-9434-254AC4303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B4FC777E-141E-4721-9434-254AC4303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հհ ֆինանսների նախարարւթյուն">
            <a:extLst>
              <a:ext uri="{FF2B5EF4-FFF2-40B4-BE49-F238E27FC236}">
                <a16:creationId xmlns:a16="http://schemas.microsoft.com/office/drawing/2014/main" id="{27E1D99E-1C41-4658-B587-185F4E87E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1298" cy="133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minfin.am/images/footer-imgminfin.gif">
            <a:extLst>
              <a:ext uri="{FF2B5EF4-FFF2-40B4-BE49-F238E27FC236}">
                <a16:creationId xmlns:a16="http://schemas.microsoft.com/office/drawing/2014/main" id="{A377B999-28A5-4690-8C3F-2E1AAFB5B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405" y="6312763"/>
            <a:ext cx="7143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9248F7-5B5F-499D-B2BA-F90A4CD389C4}"/>
              </a:ext>
            </a:extLst>
          </p:cNvPr>
          <p:cNvSpPr/>
          <p:nvPr/>
        </p:nvSpPr>
        <p:spPr>
          <a:xfrm>
            <a:off x="2960016" y="810705"/>
            <a:ext cx="7183225" cy="7541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sz="2400" dirty="0">
                <a:solidFill>
                  <a:schemeClr val="accent3">
                    <a:lumMod val="75000"/>
                  </a:schemeClr>
                </a:solidFill>
              </a:rPr>
              <a:t>ՊՖԿՀ ԲԱՐԵՓՈԽՈՒՄՆԵՐԸ ԵՐԿՐՈՐԴ ՓՈՒԼ՝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hy-AM" sz="2400" dirty="0">
                <a:solidFill>
                  <a:schemeClr val="accent3">
                    <a:lumMod val="75000"/>
                  </a:schemeClr>
                </a:solidFill>
              </a:rPr>
              <a:t>20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16</a:t>
            </a:r>
            <a:r>
              <a:rPr lang="hy-AM" sz="2400" dirty="0">
                <a:solidFill>
                  <a:schemeClr val="accent3">
                    <a:lumMod val="75000"/>
                  </a:schemeClr>
                </a:solidFill>
              </a:rPr>
              <a:t>-20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20</a:t>
            </a:r>
            <a:r>
              <a:rPr lang="hy-AM" sz="2400" dirty="0">
                <a:solidFill>
                  <a:schemeClr val="accent3">
                    <a:lumMod val="75000"/>
                  </a:schemeClr>
                </a:solidFill>
              </a:rPr>
              <a:t>թթ․ ԸՆԹԱՑՔՈՒՄ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hy-AM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E444732-AD97-4CC2-808D-7BF313CB07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0731082"/>
              </p:ext>
            </p:extLst>
          </p:nvPr>
        </p:nvGraphicFramePr>
        <p:xfrm>
          <a:off x="2097405" y="1729834"/>
          <a:ext cx="8314748" cy="499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02074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հհ ֆինանսների նախարարւթյուն">
            <a:extLst>
              <a:ext uri="{FF2B5EF4-FFF2-40B4-BE49-F238E27FC236}">
                <a16:creationId xmlns:a16="http://schemas.microsoft.com/office/drawing/2014/main" id="{70EA74E7-0254-4A7D-B1AC-760DE9DF8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1298" cy="133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minfin.am/images/footer-imgminfin.gif">
            <a:extLst>
              <a:ext uri="{FF2B5EF4-FFF2-40B4-BE49-F238E27FC236}">
                <a16:creationId xmlns:a16="http://schemas.microsoft.com/office/drawing/2014/main" id="{CE33DA56-AFF6-4AC0-B67E-F332A6A7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405" y="6312763"/>
            <a:ext cx="7143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6C01848-645B-4631-9465-59D74E00E0DB}"/>
              </a:ext>
            </a:extLst>
          </p:cNvPr>
          <p:cNvSpPr/>
          <p:nvPr/>
        </p:nvSpPr>
        <p:spPr>
          <a:xfrm>
            <a:off x="2960016" y="810705"/>
            <a:ext cx="7183225" cy="7541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sz="2400" dirty="0">
                <a:solidFill>
                  <a:schemeClr val="accent3">
                    <a:lumMod val="75000"/>
                  </a:schemeClr>
                </a:solidFill>
              </a:rPr>
              <a:t>ՊՖԿՀ ԲԱՐԵՓՈԽՈՒՄՆԵՐԻ ՇՐՋԱՆԱԿՆԵՐՈՒՄ ԻՐԱԿԱՆԱՑՎԵԼԻՔ ԱՇԽԱՏԱՆՔՆԵՐ</a:t>
            </a: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1130A819-68AB-4C50-A903-8472ACBC3175}"/>
              </a:ext>
            </a:extLst>
          </p:cNvPr>
          <p:cNvSpPr/>
          <p:nvPr/>
        </p:nvSpPr>
        <p:spPr>
          <a:xfrm>
            <a:off x="905914" y="1764145"/>
            <a:ext cx="10141526" cy="4451927"/>
          </a:xfrm>
          <a:prstGeom prst="fra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ՄԱԿՐՈՏԵՆՏԵՍԱԿԱՆ ՑՈՒՑԱՆԻՇՆԵՐԻ ԿԱՆԽԱՏԵՍՄԱՆ ՆՈՐ ՄՈԴԵԼՆԵՐ, ԲԱՐԵԼԱՎՎԱԾ ԳՈՐԾՈՂ ՄՈԴԵԼՆԵՐ,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ԵԿԱՄՈՒՏՆԵՐԻ ՄՈԴԵԼԱՎՈՐՄԱՆ ԳՈԾԻՔՆԵՐԻ ԸՆԴԼԱՅՆՈՒՄ, ԿԱՆԽԱՏԵՍՈՒՄՆԵՐԻ ՃՇԳՐՏՈՒԹՅԱՆ ԲԱՐԵԼԱՎՈՒՄ,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ԾՐԱԳՐԱՅԻՆ ԲՅՈՒՋԵՏԱՎՈՐՄԱՆ ՀԱՄԱԿԱՐԳԻ ԱՄԲՈՂՋԱԿԱՆ ՆԵՐԴՐՈՒՄ,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ԳՆՈՒՄՆԵՐԻ ՊԼԱՆԱՎՈՐՄԱՆ ՀԱՄԱԿԱՐԳԻ ԲԱՐԵԼԱՎՈՒՄ․ՊԵՏԱԿԱՆ ԷԼԵԿՏՐՈՆԱՅԻՆ ԳՆՈՒՄՆԵՐԻ ՀԱՄԱԿԱՐԳԻ ԶԱՐԳԱՑՈՒՄ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ՊԵՏԱԿԱՆ ՆԵՐՔԻՆ ՖԻՆԱՆՍԱԿԱՆ ՀՍԿՈՂՈՒԹՅԱՆ ՀԱՄԱԿԱՐԳԻ ԱՄԲՈՂՋԱԿԱՆ ՆԵՐԴՐՈՒՄ ԵՎ ԶԱՐԳԱՑՈՒՄ,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ՀԱՆՐԱՅԻՆ ՀԱՏՎԱԾԻ ԿԱԶՄԱԿԵՐՊՈՒԹՅՈՒՆՆԵՐՈՒՄ ՀԱՇՎԱՊԱՀԱԿԱՆ ՀԱՇՎԱՌՄԱՆ ՆՈՐ ՀԱՄԱԿԱՐԳԻ ՆԵՐԴՐՈՒՄ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y-AM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6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հհ ֆինանսների նախարարւթյուն">
            <a:extLst>
              <a:ext uri="{FF2B5EF4-FFF2-40B4-BE49-F238E27FC236}">
                <a16:creationId xmlns:a16="http://schemas.microsoft.com/office/drawing/2014/main" id="{68F5AE81-1A4C-4B6B-8E68-EEFAEC148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1298" cy="133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8F8BBC31-5B53-4C7B-A7FB-F0D48AA2E24A}"/>
              </a:ext>
            </a:extLst>
          </p:cNvPr>
          <p:cNvSpPr txBox="1">
            <a:spLocks/>
          </p:cNvSpPr>
          <p:nvPr/>
        </p:nvSpPr>
        <p:spPr>
          <a:xfrm>
            <a:off x="2313550" y="2935055"/>
            <a:ext cx="7254656" cy="15709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b="1" dirty="0" err="1">
                <a:solidFill>
                  <a:schemeClr val="tx2"/>
                </a:solidFill>
                <a:latin typeface="GHEA Grapalat" panose="02000506050000020003" pitchFamily="50" charset="0"/>
              </a:rPr>
              <a:t>Կառավարության</a:t>
            </a:r>
            <a:r>
              <a:rPr lang="en-US" sz="3200" b="1" dirty="0">
                <a:solidFill>
                  <a:schemeClr val="tx2"/>
                </a:solidFill>
                <a:latin typeface="GHEA Grapalat" panose="02000506050000020003" pitchFamily="50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GHEA Grapalat" panose="02000506050000020003" pitchFamily="50" charset="0"/>
              </a:rPr>
              <a:t>ֆինանսների</a:t>
            </a:r>
            <a:r>
              <a:rPr lang="en-US" sz="3200" b="1" dirty="0">
                <a:solidFill>
                  <a:schemeClr val="tx2"/>
                </a:solidFill>
                <a:latin typeface="GHEA Grapalat" panose="02000506050000020003" pitchFamily="50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GHEA Grapalat" panose="02000506050000020003" pitchFamily="50" charset="0"/>
              </a:rPr>
              <a:t>կառավարման</a:t>
            </a:r>
            <a:r>
              <a:rPr lang="en-US" sz="3200" b="1" dirty="0">
                <a:solidFill>
                  <a:schemeClr val="tx2"/>
                </a:solidFill>
                <a:latin typeface="GHEA Grapalat" panose="02000506050000020003" pitchFamily="50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GHEA Grapalat" panose="02000506050000020003" pitchFamily="50" charset="0"/>
              </a:rPr>
              <a:t>տեղեկատվական</a:t>
            </a:r>
            <a:r>
              <a:rPr lang="en-US" sz="3200" b="1" dirty="0">
                <a:solidFill>
                  <a:schemeClr val="tx2"/>
                </a:solidFill>
                <a:latin typeface="GHEA Grapalat" panose="02000506050000020003" pitchFamily="50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GHEA Grapalat" panose="02000506050000020003" pitchFamily="50" charset="0"/>
              </a:rPr>
              <a:t>համակարգ</a:t>
            </a:r>
            <a:r>
              <a:rPr lang="hy-AM" sz="3200" b="1" dirty="0">
                <a:solidFill>
                  <a:schemeClr val="tx2"/>
                </a:solidFill>
                <a:latin typeface="GHEA Grapalat" panose="02000506050000020003" pitchFamily="50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GHEA Grapalat" panose="02000506050000020003" pitchFamily="50" charset="0"/>
              </a:rPr>
              <a:t>-</a:t>
            </a:r>
            <a:r>
              <a:rPr lang="hy-AM" sz="3200" b="1" dirty="0">
                <a:solidFill>
                  <a:schemeClr val="tx2"/>
                </a:solidFill>
                <a:latin typeface="GHEA Grapalat" panose="02000506050000020003" pitchFamily="50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GHEA Grapalat" panose="02000506050000020003" pitchFamily="50" charset="0"/>
              </a:rPr>
              <a:t>ԿՖԿՏՀ </a:t>
            </a:r>
            <a:r>
              <a:rPr lang="en-US" sz="3200" b="1" i="1" dirty="0">
                <a:solidFill>
                  <a:schemeClr val="tx2"/>
                </a:solidFill>
                <a:latin typeface="GHEA Grapalat" panose="02000506050000020003" pitchFamily="50" charset="0"/>
              </a:rPr>
              <a:t>(GFMIS)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solidFill>
                <a:schemeClr val="tx2"/>
              </a:solidFill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9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հհ ֆինանսների նախարարւթյուն">
            <a:extLst>
              <a:ext uri="{FF2B5EF4-FFF2-40B4-BE49-F238E27FC236}">
                <a16:creationId xmlns:a16="http://schemas.microsoft.com/office/drawing/2014/main" id="{27E1D99E-1C41-4658-B587-185F4E87E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1298" cy="133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minfin.am/images/footer-imgminfin.gif">
            <a:extLst>
              <a:ext uri="{FF2B5EF4-FFF2-40B4-BE49-F238E27FC236}">
                <a16:creationId xmlns:a16="http://schemas.microsoft.com/office/drawing/2014/main" id="{A377B999-28A5-4690-8C3F-2E1AAFB5B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405" y="6312763"/>
            <a:ext cx="7143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E8B3150-90C2-4342-B058-EE655CA41993}"/>
              </a:ext>
            </a:extLst>
          </p:cNvPr>
          <p:cNvSpPr/>
          <p:nvPr/>
        </p:nvSpPr>
        <p:spPr>
          <a:xfrm>
            <a:off x="2960016" y="2824233"/>
            <a:ext cx="7183225" cy="7541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sz="2400" dirty="0">
                <a:solidFill>
                  <a:schemeClr val="accent3">
                    <a:lumMod val="75000"/>
                  </a:schemeClr>
                </a:solidFill>
              </a:rPr>
              <a:t>ՇՆՈՐՀԱԿԱԼՈՒԹՅՈՒՆ</a:t>
            </a:r>
          </a:p>
        </p:txBody>
      </p:sp>
    </p:spTree>
    <p:extLst>
      <p:ext uri="{BB962C8B-B14F-4D97-AF65-F5344CB8AC3E}">
        <p14:creationId xmlns:p14="http://schemas.microsoft.com/office/powerpoint/2010/main" val="96602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336</TotalTime>
  <Words>362</Words>
  <Application>Microsoft Office PowerPoint</Application>
  <PresentationFormat>Widescreen</PresentationFormat>
  <Paragraphs>46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Comic Sans MS</vt:lpstr>
      <vt:lpstr>Consolas</vt:lpstr>
      <vt:lpstr>GHEA Grapalat</vt:lpstr>
      <vt:lpstr>Gill Sans MT</vt:lpstr>
      <vt:lpstr>Wingdings</vt:lpstr>
      <vt:lpstr>Wingdings 2</vt:lpstr>
      <vt:lpstr>Dividend</vt:lpstr>
      <vt:lpstr>PowerPoint Presentation</vt:lpstr>
      <vt:lpstr>ՊԵՏԱԿԱՆ ՖԻՆԱՆՍՆԵՐԻ ԿԱՌԱՎԱՐՄԱՆ ՀԱՄԱԿԱՐԳԻ (ՊՖԿՀ) ԲԱՐԵՓՈԽՈՒՄՆԵՐԻ ՄԵԿՆԱՐԿԸ ՀՀ-ՈՒՄ</vt:lpstr>
      <vt:lpstr>ՊԵՏԱԿԱՆ ՖԻՆԱՆՍՆԵՐԻ ԿԱՌԱՎԱՐՄԱՆ ՀԱՄԱԿԱՐԳԻ (ՊՖԿՀ) ԲԱՐԵՓՈԽՈՒՄՆԵՐԻ ՄԵԿՆԱՐԿԸ ՀՀ-ՈՒՄ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Lilit Sargsyan</dc:creator>
  <cp:lastModifiedBy>Lilit Sargsyan</cp:lastModifiedBy>
  <cp:revision>31</cp:revision>
  <dcterms:created xsi:type="dcterms:W3CDTF">2017-12-04T06:38:22Z</dcterms:created>
  <dcterms:modified xsi:type="dcterms:W3CDTF">2017-12-04T12:52:09Z</dcterms:modified>
</cp:coreProperties>
</file>